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81" r:id="rId2"/>
    <p:sldId id="283" r:id="rId3"/>
    <p:sldId id="369" r:id="rId4"/>
    <p:sldId id="370" r:id="rId5"/>
    <p:sldId id="372" r:id="rId6"/>
    <p:sldId id="373" r:id="rId7"/>
    <p:sldId id="376" r:id="rId8"/>
    <p:sldId id="394" r:id="rId9"/>
    <p:sldId id="393" r:id="rId10"/>
    <p:sldId id="375" r:id="rId11"/>
    <p:sldId id="397" r:id="rId12"/>
    <p:sldId id="377" r:id="rId13"/>
    <p:sldId id="381" r:id="rId14"/>
    <p:sldId id="379" r:id="rId15"/>
    <p:sldId id="382" r:id="rId16"/>
    <p:sldId id="390" r:id="rId17"/>
    <p:sldId id="386" r:id="rId18"/>
    <p:sldId id="378" r:id="rId19"/>
    <p:sldId id="374" r:id="rId20"/>
    <p:sldId id="395" r:id="rId21"/>
    <p:sldId id="391" r:id="rId22"/>
    <p:sldId id="392" r:id="rId23"/>
    <p:sldId id="396" r:id="rId24"/>
    <p:sldId id="384" r:id="rId25"/>
    <p:sldId id="385" r:id="rId2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정태현" initials="정" lastIdx="1" clrIdx="0">
    <p:extLst>
      <p:ext uri="{19B8F6BF-5375-455C-9EA6-DF929625EA0E}">
        <p15:presenceInfo xmlns:p15="http://schemas.microsoft.com/office/powerpoint/2012/main" userId="S::newtree8@office.inha.ac.kr::f7a7cf9d-a8d8-4bc2-915e-4b9496a675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C7ABFF"/>
    <a:srgbClr val="E7E7FF"/>
    <a:srgbClr val="F2987E"/>
    <a:srgbClr val="F48D6B"/>
    <a:srgbClr val="FFC000"/>
    <a:srgbClr val="CC9900"/>
    <a:srgbClr val="E6E6E6"/>
    <a:srgbClr val="B48FFF"/>
    <a:srgbClr val="9B6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004A35-8493-4646-8589-5C9C3AFF92F9}" v="2515" dt="2020-05-14T15:29:02.5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9" autoAdjust="0"/>
    <p:restoredTop sz="86691" autoAdjust="0"/>
  </p:normalViewPr>
  <p:slideViewPr>
    <p:cSldViewPr>
      <p:cViewPr varScale="1">
        <p:scale>
          <a:sx n="95" d="100"/>
          <a:sy n="95" d="100"/>
        </p:scale>
        <p:origin x="194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ONBAE JEON" userId="7892379b-cdcc-4ce3-a7a7-542363013f7a" providerId="ADAL" clId="{818CAA80-5C37-45B2-985C-8C2ABBC41235}"/>
    <pc:docChg chg="custSel addSld modSld sldOrd">
      <pc:chgData name="YOONBAE JEON" userId="7892379b-cdcc-4ce3-a7a7-542363013f7a" providerId="ADAL" clId="{818CAA80-5C37-45B2-985C-8C2ABBC41235}" dt="2020-05-15T06:49:12.528" v="3349" actId="1076"/>
      <pc:docMkLst>
        <pc:docMk/>
      </pc:docMkLst>
      <pc:sldChg chg="modNotesTx">
        <pc:chgData name="YOONBAE JEON" userId="7892379b-cdcc-4ce3-a7a7-542363013f7a" providerId="ADAL" clId="{818CAA80-5C37-45B2-985C-8C2ABBC41235}" dt="2020-05-15T06:43:12.509" v="3316" actId="6549"/>
        <pc:sldMkLst>
          <pc:docMk/>
          <pc:sldMk cId="945162727" sldId="281"/>
        </pc:sldMkLst>
      </pc:sldChg>
      <pc:sldChg chg="modNotesTx">
        <pc:chgData name="YOONBAE JEON" userId="7892379b-cdcc-4ce3-a7a7-542363013f7a" providerId="ADAL" clId="{818CAA80-5C37-45B2-985C-8C2ABBC41235}" dt="2020-05-15T06:43:57.284" v="3325" actId="6549"/>
        <pc:sldMkLst>
          <pc:docMk/>
          <pc:sldMk cId="3902063408" sldId="321"/>
        </pc:sldMkLst>
      </pc:sldChg>
      <pc:sldChg chg="modNotesTx">
        <pc:chgData name="YOONBAE JEON" userId="7892379b-cdcc-4ce3-a7a7-542363013f7a" providerId="ADAL" clId="{818CAA80-5C37-45B2-985C-8C2ABBC41235}" dt="2020-05-15T06:44:01.102" v="3326" actId="6549"/>
        <pc:sldMkLst>
          <pc:docMk/>
          <pc:sldMk cId="1565368150" sldId="336"/>
        </pc:sldMkLst>
      </pc:sldChg>
      <pc:sldChg chg="modNotesTx">
        <pc:chgData name="YOONBAE JEON" userId="7892379b-cdcc-4ce3-a7a7-542363013f7a" providerId="ADAL" clId="{818CAA80-5C37-45B2-985C-8C2ABBC41235}" dt="2020-05-15T06:44:28.838" v="3334" actId="6549"/>
        <pc:sldMkLst>
          <pc:docMk/>
          <pc:sldMk cId="3620303608" sldId="339"/>
        </pc:sldMkLst>
      </pc:sldChg>
      <pc:sldChg chg="modNotesTx">
        <pc:chgData name="YOONBAE JEON" userId="7892379b-cdcc-4ce3-a7a7-542363013f7a" providerId="ADAL" clId="{818CAA80-5C37-45B2-985C-8C2ABBC41235}" dt="2020-05-15T06:44:49.917" v="3341" actId="6549"/>
        <pc:sldMkLst>
          <pc:docMk/>
          <pc:sldMk cId="995188308" sldId="369"/>
        </pc:sldMkLst>
      </pc:sldChg>
      <pc:sldChg chg="modSp modNotesTx">
        <pc:chgData name="YOONBAE JEON" userId="7892379b-cdcc-4ce3-a7a7-542363013f7a" providerId="ADAL" clId="{818CAA80-5C37-45B2-985C-8C2ABBC41235}" dt="2020-05-15T06:44:53.533" v="3342" actId="6549"/>
        <pc:sldMkLst>
          <pc:docMk/>
          <pc:sldMk cId="4100424362" sldId="373"/>
        </pc:sldMkLst>
        <pc:spChg chg="mod">
          <ac:chgData name="YOONBAE JEON" userId="7892379b-cdcc-4ce3-a7a7-542363013f7a" providerId="ADAL" clId="{818CAA80-5C37-45B2-985C-8C2ABBC41235}" dt="2020-05-12T02:07:11.675" v="1" actId="6549"/>
          <ac:spMkLst>
            <pc:docMk/>
            <pc:sldMk cId="4100424362" sldId="373"/>
            <ac:spMk id="3" creationId="{4AA75C3F-5662-4A82-83BA-F9E07A9225DD}"/>
          </ac:spMkLst>
        </pc:spChg>
      </pc:sldChg>
      <pc:sldChg chg="modNotesTx">
        <pc:chgData name="YOONBAE JEON" userId="7892379b-cdcc-4ce3-a7a7-542363013f7a" providerId="ADAL" clId="{818CAA80-5C37-45B2-985C-8C2ABBC41235}" dt="2020-05-15T06:43:54.500" v="3324" actId="6549"/>
        <pc:sldMkLst>
          <pc:docMk/>
          <pc:sldMk cId="1965562509" sldId="374"/>
        </pc:sldMkLst>
      </pc:sldChg>
      <pc:sldChg chg="modNotesTx">
        <pc:chgData name="YOONBAE JEON" userId="7892379b-cdcc-4ce3-a7a7-542363013f7a" providerId="ADAL" clId="{818CAA80-5C37-45B2-985C-8C2ABBC41235}" dt="2020-05-15T06:43:14.621" v="3317" actId="6549"/>
        <pc:sldMkLst>
          <pc:docMk/>
          <pc:sldMk cId="615085351" sldId="378"/>
        </pc:sldMkLst>
      </pc:sldChg>
      <pc:sldChg chg="addSp delSp modSp ord modNotesTx">
        <pc:chgData name="YOONBAE JEON" userId="7892379b-cdcc-4ce3-a7a7-542363013f7a" providerId="ADAL" clId="{818CAA80-5C37-45B2-985C-8C2ABBC41235}" dt="2020-05-15T06:43:38.188" v="3319" actId="6549"/>
        <pc:sldMkLst>
          <pc:docMk/>
          <pc:sldMk cId="249095991" sldId="379"/>
        </pc:sldMkLst>
        <pc:spChg chg="mod">
          <ac:chgData name="YOONBAE JEON" userId="7892379b-cdcc-4ce3-a7a7-542363013f7a" providerId="ADAL" clId="{818CAA80-5C37-45B2-985C-8C2ABBC41235}" dt="2020-05-12T02:07:53.208" v="7" actId="1076"/>
          <ac:spMkLst>
            <pc:docMk/>
            <pc:sldMk cId="249095991" sldId="379"/>
            <ac:spMk id="9" creationId="{14E7D7FD-D7F5-4062-9741-8D737722763E}"/>
          </ac:spMkLst>
        </pc:spChg>
        <pc:spChg chg="mod">
          <ac:chgData name="YOONBAE JEON" userId="7892379b-cdcc-4ce3-a7a7-542363013f7a" providerId="ADAL" clId="{818CAA80-5C37-45B2-985C-8C2ABBC41235}" dt="2020-05-12T02:07:57.824" v="9" actId="1076"/>
          <ac:spMkLst>
            <pc:docMk/>
            <pc:sldMk cId="249095991" sldId="379"/>
            <ac:spMk id="10" creationId="{EBA6EC46-C3C6-4F11-8576-093F758B3F0D}"/>
          </ac:spMkLst>
        </pc:spChg>
        <pc:spChg chg="add mod">
          <ac:chgData name="YOONBAE JEON" userId="7892379b-cdcc-4ce3-a7a7-542363013f7a" providerId="ADAL" clId="{818CAA80-5C37-45B2-985C-8C2ABBC41235}" dt="2020-05-15T02:10:13.810" v="577" actId="1076"/>
          <ac:spMkLst>
            <pc:docMk/>
            <pc:sldMk cId="249095991" sldId="379"/>
            <ac:spMk id="13" creationId="{2D303FE6-6164-46E7-8953-5A28DABB3AA4}"/>
          </ac:spMkLst>
        </pc:spChg>
        <pc:spChg chg="add mod">
          <ac:chgData name="YOONBAE JEON" userId="7892379b-cdcc-4ce3-a7a7-542363013f7a" providerId="ADAL" clId="{818CAA80-5C37-45B2-985C-8C2ABBC41235}" dt="2020-05-12T02:08:04.466" v="12" actId="1076"/>
          <ac:spMkLst>
            <pc:docMk/>
            <pc:sldMk cId="249095991" sldId="379"/>
            <ac:spMk id="14" creationId="{E37250D3-1206-4A45-8199-016A57ECBAC4}"/>
          </ac:spMkLst>
        </pc:spChg>
        <pc:spChg chg="mod">
          <ac:chgData name="YOONBAE JEON" userId="7892379b-cdcc-4ce3-a7a7-542363013f7a" providerId="ADAL" clId="{818CAA80-5C37-45B2-985C-8C2ABBC41235}" dt="2020-05-15T02:10:13.810" v="577" actId="1076"/>
          <ac:spMkLst>
            <pc:docMk/>
            <pc:sldMk cId="249095991" sldId="379"/>
            <ac:spMk id="26" creationId="{EB00FEA1-A431-49E3-AA81-20B9F7107047}"/>
          </ac:spMkLst>
        </pc:spChg>
        <pc:spChg chg="add mod">
          <ac:chgData name="YOONBAE JEON" userId="7892379b-cdcc-4ce3-a7a7-542363013f7a" providerId="ADAL" clId="{818CAA80-5C37-45B2-985C-8C2ABBC41235}" dt="2020-05-15T04:17:46.941" v="723" actId="14100"/>
          <ac:spMkLst>
            <pc:docMk/>
            <pc:sldMk cId="249095991" sldId="379"/>
            <ac:spMk id="27" creationId="{3E2366C9-7A63-4B97-A481-4041AA35E558}"/>
          </ac:spMkLst>
        </pc:spChg>
        <pc:spChg chg="add del mod">
          <ac:chgData name="YOONBAE JEON" userId="7892379b-cdcc-4ce3-a7a7-542363013f7a" providerId="ADAL" clId="{818CAA80-5C37-45B2-985C-8C2ABBC41235}" dt="2020-05-15T04:17:23.642" v="689" actId="478"/>
          <ac:spMkLst>
            <pc:docMk/>
            <pc:sldMk cId="249095991" sldId="379"/>
            <ac:spMk id="28" creationId="{8BC20BA8-58C8-46A0-B06C-483DCD73FC50}"/>
          </ac:spMkLst>
        </pc:spChg>
        <pc:spChg chg="add mod">
          <ac:chgData name="YOONBAE JEON" userId="7892379b-cdcc-4ce3-a7a7-542363013f7a" providerId="ADAL" clId="{818CAA80-5C37-45B2-985C-8C2ABBC41235}" dt="2020-05-15T04:17:22.129" v="688" actId="1076"/>
          <ac:spMkLst>
            <pc:docMk/>
            <pc:sldMk cId="249095991" sldId="379"/>
            <ac:spMk id="29" creationId="{33443B41-12E4-47A5-84C4-B7855D3ED940}"/>
          </ac:spMkLst>
        </pc:spChg>
      </pc:sldChg>
      <pc:sldChg chg="addSp delSp modSp add ord modNotesTx">
        <pc:chgData name="YOONBAE JEON" userId="7892379b-cdcc-4ce3-a7a7-542363013f7a" providerId="ADAL" clId="{818CAA80-5C37-45B2-985C-8C2ABBC41235}" dt="2020-05-15T06:43:42.409" v="3320" actId="6549"/>
        <pc:sldMkLst>
          <pc:docMk/>
          <pc:sldMk cId="2811364541" sldId="380"/>
        </pc:sldMkLst>
        <pc:spChg chg="mod">
          <ac:chgData name="YOONBAE JEON" userId="7892379b-cdcc-4ce3-a7a7-542363013f7a" providerId="ADAL" clId="{818CAA80-5C37-45B2-985C-8C2ABBC41235}" dt="2020-05-15T04:54:21.114" v="2907" actId="20577"/>
          <ac:spMkLst>
            <pc:docMk/>
            <pc:sldMk cId="2811364541" sldId="380"/>
            <ac:spMk id="3" creationId="{4AA75C3F-5662-4A82-83BA-F9E07A9225DD}"/>
          </ac:spMkLst>
        </pc:spChg>
        <pc:spChg chg="del">
          <ac:chgData name="YOONBAE JEON" userId="7892379b-cdcc-4ce3-a7a7-542363013f7a" providerId="ADAL" clId="{818CAA80-5C37-45B2-985C-8C2ABBC41235}" dt="2020-05-12T04:20:44.412" v="15" actId="478"/>
          <ac:spMkLst>
            <pc:docMk/>
            <pc:sldMk cId="2811364541" sldId="380"/>
            <ac:spMk id="5" creationId="{3E795D22-7244-424F-B799-1207501342F7}"/>
          </ac:spMkLst>
        </pc:spChg>
        <pc:spChg chg="del">
          <ac:chgData name="YOONBAE JEON" userId="7892379b-cdcc-4ce3-a7a7-542363013f7a" providerId="ADAL" clId="{818CAA80-5C37-45B2-985C-8C2ABBC41235}" dt="2020-05-12T04:20:48.131" v="17" actId="478"/>
          <ac:spMkLst>
            <pc:docMk/>
            <pc:sldMk cId="2811364541" sldId="380"/>
            <ac:spMk id="6" creationId="{677C4748-CF0F-4DE0-9E9E-A308E66C3A17}"/>
          </ac:spMkLst>
        </pc:spChg>
        <pc:spChg chg="del">
          <ac:chgData name="YOONBAE JEON" userId="7892379b-cdcc-4ce3-a7a7-542363013f7a" providerId="ADAL" clId="{818CAA80-5C37-45B2-985C-8C2ABBC41235}" dt="2020-05-12T04:20:48.131" v="17" actId="478"/>
          <ac:spMkLst>
            <pc:docMk/>
            <pc:sldMk cId="2811364541" sldId="380"/>
            <ac:spMk id="7" creationId="{8C976670-B0EF-4E16-AE11-6D920F9697FA}"/>
          </ac:spMkLst>
        </pc:spChg>
        <pc:spChg chg="del">
          <ac:chgData name="YOONBAE JEON" userId="7892379b-cdcc-4ce3-a7a7-542363013f7a" providerId="ADAL" clId="{818CAA80-5C37-45B2-985C-8C2ABBC41235}" dt="2020-05-12T04:20:48.131" v="17" actId="478"/>
          <ac:spMkLst>
            <pc:docMk/>
            <pc:sldMk cId="2811364541" sldId="380"/>
            <ac:spMk id="8" creationId="{A25C1F3F-29E9-484B-BC44-939CDA9F40C2}"/>
          </ac:spMkLst>
        </pc:spChg>
        <pc:spChg chg="del">
          <ac:chgData name="YOONBAE JEON" userId="7892379b-cdcc-4ce3-a7a7-542363013f7a" providerId="ADAL" clId="{818CAA80-5C37-45B2-985C-8C2ABBC41235}" dt="2020-05-12T04:20:48.131" v="17" actId="478"/>
          <ac:spMkLst>
            <pc:docMk/>
            <pc:sldMk cId="2811364541" sldId="380"/>
            <ac:spMk id="9" creationId="{14E7D7FD-D7F5-4062-9741-8D737722763E}"/>
          </ac:spMkLst>
        </pc:spChg>
        <pc:spChg chg="del">
          <ac:chgData name="YOONBAE JEON" userId="7892379b-cdcc-4ce3-a7a7-542363013f7a" providerId="ADAL" clId="{818CAA80-5C37-45B2-985C-8C2ABBC41235}" dt="2020-05-12T04:20:48.131" v="17" actId="478"/>
          <ac:spMkLst>
            <pc:docMk/>
            <pc:sldMk cId="2811364541" sldId="380"/>
            <ac:spMk id="10" creationId="{EBA6EC46-C3C6-4F11-8576-093F758B3F0D}"/>
          </ac:spMkLst>
        </pc:spChg>
        <pc:spChg chg="del">
          <ac:chgData name="YOONBAE JEON" userId="7892379b-cdcc-4ce3-a7a7-542363013f7a" providerId="ADAL" clId="{818CAA80-5C37-45B2-985C-8C2ABBC41235}" dt="2020-05-12T04:20:48.131" v="17" actId="478"/>
          <ac:spMkLst>
            <pc:docMk/>
            <pc:sldMk cId="2811364541" sldId="380"/>
            <ac:spMk id="11" creationId="{E24B7C57-7A96-48D8-A455-3D2D6B53A1EC}"/>
          </ac:spMkLst>
        </pc:spChg>
        <pc:spChg chg="del">
          <ac:chgData name="YOONBAE JEON" userId="7892379b-cdcc-4ce3-a7a7-542363013f7a" providerId="ADAL" clId="{818CAA80-5C37-45B2-985C-8C2ABBC41235}" dt="2020-05-12T04:20:45.340" v="16" actId="478"/>
          <ac:spMkLst>
            <pc:docMk/>
            <pc:sldMk cId="2811364541" sldId="380"/>
            <ac:spMk id="12" creationId="{95D49A15-C2CF-4497-9D5C-79D296FDA912}"/>
          </ac:spMkLst>
        </pc:spChg>
        <pc:spChg chg="del">
          <ac:chgData name="YOONBAE JEON" userId="7892379b-cdcc-4ce3-a7a7-542363013f7a" providerId="ADAL" clId="{818CAA80-5C37-45B2-985C-8C2ABBC41235}" dt="2020-05-12T04:20:48.131" v="17" actId="478"/>
          <ac:spMkLst>
            <pc:docMk/>
            <pc:sldMk cId="2811364541" sldId="380"/>
            <ac:spMk id="13" creationId="{2D303FE6-6164-46E7-8953-5A28DABB3AA4}"/>
          </ac:spMkLst>
        </pc:spChg>
        <pc:spChg chg="del">
          <ac:chgData name="YOONBAE JEON" userId="7892379b-cdcc-4ce3-a7a7-542363013f7a" providerId="ADAL" clId="{818CAA80-5C37-45B2-985C-8C2ABBC41235}" dt="2020-05-12T04:20:48.131" v="17" actId="478"/>
          <ac:spMkLst>
            <pc:docMk/>
            <pc:sldMk cId="2811364541" sldId="380"/>
            <ac:spMk id="14" creationId="{E37250D3-1206-4A45-8199-016A57ECBAC4}"/>
          </ac:spMkLst>
        </pc:spChg>
        <pc:spChg chg="add mod">
          <ac:chgData name="YOONBAE JEON" userId="7892379b-cdcc-4ce3-a7a7-542363013f7a" providerId="ADAL" clId="{818CAA80-5C37-45B2-985C-8C2ABBC41235}" dt="2020-05-12T04:23:44.191" v="253" actId="1076"/>
          <ac:spMkLst>
            <pc:docMk/>
            <pc:sldMk cId="2811364541" sldId="380"/>
            <ac:spMk id="15" creationId="{FBB633E4-D555-4E2C-9763-3E420CF6FEC2}"/>
          </ac:spMkLst>
        </pc:spChg>
      </pc:sldChg>
      <pc:sldChg chg="modNotesTx">
        <pc:chgData name="YOONBAE JEON" userId="7892379b-cdcc-4ce3-a7a7-542363013f7a" providerId="ADAL" clId="{818CAA80-5C37-45B2-985C-8C2ABBC41235}" dt="2020-05-15T06:43:35.549" v="3318" actId="6549"/>
        <pc:sldMkLst>
          <pc:docMk/>
          <pc:sldMk cId="3486252721" sldId="381"/>
        </pc:sldMkLst>
      </pc:sldChg>
      <pc:sldChg chg="addSp delSp modSp modNotesTx">
        <pc:chgData name="YOONBAE JEON" userId="7892379b-cdcc-4ce3-a7a7-542363013f7a" providerId="ADAL" clId="{818CAA80-5C37-45B2-985C-8C2ABBC41235}" dt="2020-05-15T06:49:12.528" v="3349" actId="1076"/>
        <pc:sldMkLst>
          <pc:docMk/>
          <pc:sldMk cId="831078130" sldId="382"/>
        </pc:sldMkLst>
        <pc:spChg chg="add mod">
          <ac:chgData name="YOONBAE JEON" userId="7892379b-cdcc-4ce3-a7a7-542363013f7a" providerId="ADAL" clId="{818CAA80-5C37-45B2-985C-8C2ABBC41235}" dt="2020-05-15T06:49:12.528" v="3349" actId="1076"/>
          <ac:spMkLst>
            <pc:docMk/>
            <pc:sldMk cId="831078130" sldId="382"/>
            <ac:spMk id="9" creationId="{7ED13DC9-A1B2-4F1F-A647-28B09FB97B14}"/>
          </ac:spMkLst>
        </pc:spChg>
        <pc:spChg chg="add mod">
          <ac:chgData name="YOONBAE JEON" userId="7892379b-cdcc-4ce3-a7a7-542363013f7a" providerId="ADAL" clId="{818CAA80-5C37-45B2-985C-8C2ABBC41235}" dt="2020-05-15T06:49:12.528" v="3349" actId="1076"/>
          <ac:spMkLst>
            <pc:docMk/>
            <pc:sldMk cId="831078130" sldId="382"/>
            <ac:spMk id="10" creationId="{D7FAE18C-A6AE-4BA8-82A7-0A8A1FDC552B}"/>
          </ac:spMkLst>
        </pc:spChg>
        <pc:spChg chg="del">
          <ac:chgData name="YOONBAE JEON" userId="7892379b-cdcc-4ce3-a7a7-542363013f7a" providerId="ADAL" clId="{818CAA80-5C37-45B2-985C-8C2ABBC41235}" dt="2020-05-15T06:49:05.633" v="3345" actId="478"/>
          <ac:spMkLst>
            <pc:docMk/>
            <pc:sldMk cId="831078130" sldId="382"/>
            <ac:spMk id="11" creationId="{B5CD6811-1C3B-424D-AF34-BA25D227948E}"/>
          </ac:spMkLst>
        </pc:spChg>
        <pc:spChg chg="del">
          <ac:chgData name="YOONBAE JEON" userId="7892379b-cdcc-4ce3-a7a7-542363013f7a" providerId="ADAL" clId="{818CAA80-5C37-45B2-985C-8C2ABBC41235}" dt="2020-05-15T06:49:05.633" v="3345" actId="478"/>
          <ac:spMkLst>
            <pc:docMk/>
            <pc:sldMk cId="831078130" sldId="382"/>
            <ac:spMk id="12" creationId="{EFE4724C-3421-440D-B420-91EC8CE8C750}"/>
          </ac:spMkLst>
        </pc:spChg>
        <pc:picChg chg="add mod">
          <ac:chgData name="YOONBAE JEON" userId="7892379b-cdcc-4ce3-a7a7-542363013f7a" providerId="ADAL" clId="{818CAA80-5C37-45B2-985C-8C2ABBC41235}" dt="2020-05-15T06:49:12.528" v="3349" actId="1076"/>
          <ac:picMkLst>
            <pc:docMk/>
            <pc:sldMk cId="831078130" sldId="382"/>
            <ac:picMk id="8" creationId="{96ECA7A2-6F2A-4788-8F44-31151E0A323F}"/>
          </ac:picMkLst>
        </pc:picChg>
        <pc:picChg chg="del">
          <ac:chgData name="YOONBAE JEON" userId="7892379b-cdcc-4ce3-a7a7-542363013f7a" providerId="ADAL" clId="{818CAA80-5C37-45B2-985C-8C2ABBC41235}" dt="2020-05-15T06:48:52.948" v="3344" actId="478"/>
          <ac:picMkLst>
            <pc:docMk/>
            <pc:sldMk cId="831078130" sldId="382"/>
            <ac:picMk id="1026" creationId="{31D37BAA-E460-4325-98A8-57079C0AF9D8}"/>
          </ac:picMkLst>
        </pc:picChg>
      </pc:sldChg>
      <pc:sldChg chg="modNotesTx">
        <pc:chgData name="YOONBAE JEON" userId="7892379b-cdcc-4ce3-a7a7-542363013f7a" providerId="ADAL" clId="{818CAA80-5C37-45B2-985C-8C2ABBC41235}" dt="2020-05-15T06:44:11.231" v="3329" actId="6549"/>
        <pc:sldMkLst>
          <pc:docMk/>
          <pc:sldMk cId="2504647967" sldId="383"/>
        </pc:sldMkLst>
      </pc:sldChg>
      <pc:sldChg chg="modNotesTx">
        <pc:chgData name="YOONBAE JEON" userId="7892379b-cdcc-4ce3-a7a7-542363013f7a" providerId="ADAL" clId="{818CAA80-5C37-45B2-985C-8C2ABBC41235}" dt="2020-05-15T06:44:09.199" v="3328" actId="6549"/>
        <pc:sldMkLst>
          <pc:docMk/>
          <pc:sldMk cId="444241564" sldId="384"/>
        </pc:sldMkLst>
      </pc:sldChg>
      <pc:sldChg chg="modNotesTx">
        <pc:chgData name="YOONBAE JEON" userId="7892379b-cdcc-4ce3-a7a7-542363013f7a" providerId="ADAL" clId="{818CAA80-5C37-45B2-985C-8C2ABBC41235}" dt="2020-05-15T06:44:18.365" v="3331" actId="6549"/>
        <pc:sldMkLst>
          <pc:docMk/>
          <pc:sldMk cId="3451879103" sldId="385"/>
        </pc:sldMkLst>
      </pc:sldChg>
      <pc:sldChg chg="modNotesTx">
        <pc:chgData name="YOONBAE JEON" userId="7892379b-cdcc-4ce3-a7a7-542363013f7a" providerId="ADAL" clId="{818CAA80-5C37-45B2-985C-8C2ABBC41235}" dt="2020-05-15T06:44:21.821" v="3332" actId="6549"/>
        <pc:sldMkLst>
          <pc:docMk/>
          <pc:sldMk cId="3672071201" sldId="386"/>
        </pc:sldMkLst>
      </pc:sldChg>
      <pc:sldChg chg="modNotesTx">
        <pc:chgData name="YOONBAE JEON" userId="7892379b-cdcc-4ce3-a7a7-542363013f7a" providerId="ADAL" clId="{818CAA80-5C37-45B2-985C-8C2ABBC41235}" dt="2020-05-15T06:44:14.962" v="3330" actId="6549"/>
        <pc:sldMkLst>
          <pc:docMk/>
          <pc:sldMk cId="3469709600" sldId="387"/>
        </pc:sldMkLst>
      </pc:sldChg>
      <pc:sldChg chg="modNotesTx">
        <pc:chgData name="YOONBAE JEON" userId="7892379b-cdcc-4ce3-a7a7-542363013f7a" providerId="ADAL" clId="{818CAA80-5C37-45B2-985C-8C2ABBC41235}" dt="2020-05-15T06:44:24.768" v="3333" actId="6549"/>
        <pc:sldMkLst>
          <pc:docMk/>
          <pc:sldMk cId="3409974970" sldId="388"/>
        </pc:sldMkLst>
      </pc:sldChg>
      <pc:sldChg chg="modNotesTx">
        <pc:chgData name="YOONBAE JEON" userId="7892379b-cdcc-4ce3-a7a7-542363013f7a" providerId="ADAL" clId="{818CAA80-5C37-45B2-985C-8C2ABBC41235}" dt="2020-05-15T06:44:31.031" v="3335" actId="6549"/>
        <pc:sldMkLst>
          <pc:docMk/>
          <pc:sldMk cId="3672364361" sldId="389"/>
        </pc:sldMkLst>
      </pc:sldChg>
      <pc:sldChg chg="modNotesTx">
        <pc:chgData name="YOONBAE JEON" userId="7892379b-cdcc-4ce3-a7a7-542363013f7a" providerId="ADAL" clId="{818CAA80-5C37-45B2-985C-8C2ABBC41235}" dt="2020-05-15T06:44:35.589" v="3337" actId="6549"/>
        <pc:sldMkLst>
          <pc:docMk/>
          <pc:sldMk cId="1012472551" sldId="390"/>
        </pc:sldMkLst>
      </pc:sldChg>
      <pc:sldChg chg="modNotesTx">
        <pc:chgData name="YOONBAE JEON" userId="7892379b-cdcc-4ce3-a7a7-542363013f7a" providerId="ADAL" clId="{818CAA80-5C37-45B2-985C-8C2ABBC41235}" dt="2020-05-15T06:44:39.848" v="3338" actId="6549"/>
        <pc:sldMkLst>
          <pc:docMk/>
          <pc:sldMk cId="3619690121" sldId="391"/>
        </pc:sldMkLst>
      </pc:sldChg>
      <pc:sldChg chg="modNotesTx">
        <pc:chgData name="YOONBAE JEON" userId="7892379b-cdcc-4ce3-a7a7-542363013f7a" providerId="ADAL" clId="{818CAA80-5C37-45B2-985C-8C2ABBC41235}" dt="2020-05-15T06:44:41.773" v="3339" actId="6549"/>
        <pc:sldMkLst>
          <pc:docMk/>
          <pc:sldMk cId="1919846222" sldId="392"/>
        </pc:sldMkLst>
      </pc:sldChg>
      <pc:sldChg chg="modNotesTx">
        <pc:chgData name="YOONBAE JEON" userId="7892379b-cdcc-4ce3-a7a7-542363013f7a" providerId="ADAL" clId="{818CAA80-5C37-45B2-985C-8C2ABBC41235}" dt="2020-05-15T06:44:45.038" v="3340" actId="6549"/>
        <pc:sldMkLst>
          <pc:docMk/>
          <pc:sldMk cId="889125573" sldId="393"/>
        </pc:sldMkLst>
      </pc:sldChg>
      <pc:sldChg chg="modNotesTx">
        <pc:chgData name="YOONBAE JEON" userId="7892379b-cdcc-4ce3-a7a7-542363013f7a" providerId="ADAL" clId="{818CAA80-5C37-45B2-985C-8C2ABBC41235}" dt="2020-05-15T06:44:33.312" v="3336" actId="6549"/>
        <pc:sldMkLst>
          <pc:docMk/>
          <pc:sldMk cId="2578587283" sldId="394"/>
        </pc:sldMkLst>
      </pc:sldChg>
      <pc:sldChg chg="modNotesTx">
        <pc:chgData name="YOONBAE JEON" userId="7892379b-cdcc-4ce3-a7a7-542363013f7a" providerId="ADAL" clId="{818CAA80-5C37-45B2-985C-8C2ABBC41235}" dt="2020-05-15T06:44:56.102" v="3343" actId="6549"/>
        <pc:sldMkLst>
          <pc:docMk/>
          <pc:sldMk cId="678805207" sldId="396"/>
        </pc:sldMkLst>
      </pc:sldChg>
      <pc:sldChg chg="modSp add modNotesTx">
        <pc:chgData name="YOONBAE JEON" userId="7892379b-cdcc-4ce3-a7a7-542363013f7a" providerId="ADAL" clId="{818CAA80-5C37-45B2-985C-8C2ABBC41235}" dt="2020-05-15T06:43:44.182" v="3321" actId="6549"/>
        <pc:sldMkLst>
          <pc:docMk/>
          <pc:sldMk cId="3209142101" sldId="397"/>
        </pc:sldMkLst>
        <pc:spChg chg="mod">
          <ac:chgData name="YOONBAE JEON" userId="7892379b-cdcc-4ce3-a7a7-542363013f7a" providerId="ADAL" clId="{818CAA80-5C37-45B2-985C-8C2ABBC41235}" dt="2020-05-15T04:55:43.197" v="2993" actId="20577"/>
          <ac:spMkLst>
            <pc:docMk/>
            <pc:sldMk cId="3209142101" sldId="397"/>
            <ac:spMk id="3" creationId="{4AA75C3F-5662-4A82-83BA-F9E07A9225DD}"/>
          </ac:spMkLst>
        </pc:spChg>
      </pc:sldChg>
      <pc:sldChg chg="modSp add modNotesTx">
        <pc:chgData name="YOONBAE JEON" userId="7892379b-cdcc-4ce3-a7a7-542363013f7a" providerId="ADAL" clId="{818CAA80-5C37-45B2-985C-8C2ABBC41235}" dt="2020-05-15T06:43:48.456" v="3322" actId="6549"/>
        <pc:sldMkLst>
          <pc:docMk/>
          <pc:sldMk cId="3630847100" sldId="398"/>
        </pc:sldMkLst>
        <pc:spChg chg="mod">
          <ac:chgData name="YOONBAE JEON" userId="7892379b-cdcc-4ce3-a7a7-542363013f7a" providerId="ADAL" clId="{818CAA80-5C37-45B2-985C-8C2ABBC41235}" dt="2020-05-15T04:51:20.070" v="2846" actId="6549"/>
          <ac:spMkLst>
            <pc:docMk/>
            <pc:sldMk cId="3630847100" sldId="398"/>
            <ac:spMk id="3" creationId="{4AA75C3F-5662-4A82-83BA-F9E07A9225DD}"/>
          </ac:spMkLst>
        </pc:spChg>
      </pc:sldChg>
      <pc:sldChg chg="addSp delSp modSp add modAnim modNotesTx">
        <pc:chgData name="YOONBAE JEON" userId="7892379b-cdcc-4ce3-a7a7-542363013f7a" providerId="ADAL" clId="{818CAA80-5C37-45B2-985C-8C2ABBC41235}" dt="2020-05-15T06:43:51.789" v="3323" actId="6549"/>
        <pc:sldMkLst>
          <pc:docMk/>
          <pc:sldMk cId="2580540058" sldId="399"/>
        </pc:sldMkLst>
        <pc:spChg chg="mod">
          <ac:chgData name="YOONBAE JEON" userId="7892379b-cdcc-4ce3-a7a7-542363013f7a" providerId="ADAL" clId="{818CAA80-5C37-45B2-985C-8C2ABBC41235}" dt="2020-05-15T04:45:14.968" v="2175" actId="1076"/>
          <ac:spMkLst>
            <pc:docMk/>
            <pc:sldMk cId="2580540058" sldId="399"/>
            <ac:spMk id="3" creationId="{4AA75C3F-5662-4A82-83BA-F9E07A9225DD}"/>
          </ac:spMkLst>
        </pc:spChg>
        <pc:spChg chg="del">
          <ac:chgData name="YOONBAE JEON" userId="7892379b-cdcc-4ce3-a7a7-542363013f7a" providerId="ADAL" clId="{818CAA80-5C37-45B2-985C-8C2ABBC41235}" dt="2020-05-15T04:44:54.680" v="2172" actId="478"/>
          <ac:spMkLst>
            <pc:docMk/>
            <pc:sldMk cId="2580540058" sldId="399"/>
            <ac:spMk id="15" creationId="{FBB633E4-D555-4E2C-9763-3E420CF6FEC2}"/>
          </ac:spMkLst>
        </pc:spChg>
        <pc:picChg chg="add mod">
          <ac:chgData name="YOONBAE JEON" userId="7892379b-cdcc-4ce3-a7a7-542363013f7a" providerId="ADAL" clId="{818CAA80-5C37-45B2-985C-8C2ABBC41235}" dt="2020-05-15T04:45:18.504" v="2177" actId="1076"/>
          <ac:picMkLst>
            <pc:docMk/>
            <pc:sldMk cId="2580540058" sldId="399"/>
            <ac:picMk id="5" creationId="{32AAC8B8-4D2C-4EE8-8276-08E98D3C4FD6}"/>
          </ac:picMkLst>
        </pc:picChg>
      </pc:sldChg>
    </pc:docChg>
  </pc:docChgLst>
  <pc:docChgLst>
    <pc:chgData name="wjsdbsqo0923@inha.edu" userId="7892379b-cdcc-4ce3-a7a7-542363013f7a" providerId="ADAL" clId="{30004A35-8493-4646-8589-5C9C3AFF92F9}"/>
    <pc:docChg chg="undo custSel addSld delSld modSld sldOrd">
      <pc:chgData name="wjsdbsqo0923@inha.edu" userId="7892379b-cdcc-4ce3-a7a7-542363013f7a" providerId="ADAL" clId="{30004A35-8493-4646-8589-5C9C3AFF92F9}" dt="2020-05-14T15:47:02.113" v="24057" actId="20577"/>
      <pc:docMkLst>
        <pc:docMk/>
      </pc:docMkLst>
      <pc:sldChg chg="modSp mod modNotesTx">
        <pc:chgData name="wjsdbsqo0923@inha.edu" userId="7892379b-cdcc-4ce3-a7a7-542363013f7a" providerId="ADAL" clId="{30004A35-8493-4646-8589-5C9C3AFF92F9}" dt="2020-05-14T15:26:58.378" v="23616" actId="20577"/>
        <pc:sldMkLst>
          <pc:docMk/>
          <pc:sldMk cId="945162727" sldId="281"/>
        </pc:sldMkLst>
        <pc:spChg chg="mod">
          <ac:chgData name="wjsdbsqo0923@inha.edu" userId="7892379b-cdcc-4ce3-a7a7-542363013f7a" providerId="ADAL" clId="{30004A35-8493-4646-8589-5C9C3AFF92F9}" dt="2020-05-14T01:48:48.880" v="3315" actId="20577"/>
          <ac:spMkLst>
            <pc:docMk/>
            <pc:sldMk cId="945162727" sldId="281"/>
            <ac:spMk id="14338" creationId="{00000000-0000-0000-0000-000000000000}"/>
          </ac:spMkLst>
        </pc:spChg>
      </pc:sldChg>
      <pc:sldChg chg="modSp mod modNotesTx">
        <pc:chgData name="wjsdbsqo0923@inha.edu" userId="7892379b-cdcc-4ce3-a7a7-542363013f7a" providerId="ADAL" clId="{30004A35-8493-4646-8589-5C9C3AFF92F9}" dt="2020-05-14T08:56:47.968" v="12888" actId="20577"/>
        <pc:sldMkLst>
          <pc:docMk/>
          <pc:sldMk cId="3902063408" sldId="321"/>
        </pc:sldMkLst>
        <pc:spChg chg="mod">
          <ac:chgData name="wjsdbsqo0923@inha.edu" userId="7892379b-cdcc-4ce3-a7a7-542363013f7a" providerId="ADAL" clId="{30004A35-8493-4646-8589-5C9C3AFF92F9}" dt="2020-05-14T05:36:00.863" v="4157" actId="6549"/>
          <ac:spMkLst>
            <pc:docMk/>
            <pc:sldMk cId="3902063408" sldId="321"/>
            <ac:spMk id="2" creationId="{2D8C8CE0-5C93-41C1-A3F0-BE28ED211246}"/>
          </ac:spMkLst>
        </pc:spChg>
        <pc:spChg chg="mod">
          <ac:chgData name="wjsdbsqo0923@inha.edu" userId="7892379b-cdcc-4ce3-a7a7-542363013f7a" providerId="ADAL" clId="{30004A35-8493-4646-8589-5C9C3AFF92F9}" dt="2020-05-14T05:51:18.502" v="5267" actId="20577"/>
          <ac:spMkLst>
            <pc:docMk/>
            <pc:sldMk cId="3902063408" sldId="321"/>
            <ac:spMk id="3" creationId="{AE31AA07-3CFF-429F-A9B0-7BF94210C7F5}"/>
          </ac:spMkLst>
        </pc:spChg>
      </pc:sldChg>
      <pc:sldChg chg="del">
        <pc:chgData name="wjsdbsqo0923@inha.edu" userId="7892379b-cdcc-4ce3-a7a7-542363013f7a" providerId="ADAL" clId="{30004A35-8493-4646-8589-5C9C3AFF92F9}" dt="2020-05-14T07:35:05.887" v="9517" actId="2696"/>
        <pc:sldMkLst>
          <pc:docMk/>
          <pc:sldMk cId="1834697500" sldId="324"/>
        </pc:sldMkLst>
      </pc:sldChg>
      <pc:sldChg chg="del">
        <pc:chgData name="wjsdbsqo0923@inha.edu" userId="7892379b-cdcc-4ce3-a7a7-542363013f7a" providerId="ADAL" clId="{30004A35-8493-4646-8589-5C9C3AFF92F9}" dt="2020-05-14T07:35:05.887" v="9517" actId="2696"/>
        <pc:sldMkLst>
          <pc:docMk/>
          <pc:sldMk cId="947588032" sldId="326"/>
        </pc:sldMkLst>
      </pc:sldChg>
      <pc:sldChg chg="del">
        <pc:chgData name="wjsdbsqo0923@inha.edu" userId="7892379b-cdcc-4ce3-a7a7-542363013f7a" providerId="ADAL" clId="{30004A35-8493-4646-8589-5C9C3AFF92F9}" dt="2020-05-14T07:35:05.887" v="9517" actId="2696"/>
        <pc:sldMkLst>
          <pc:docMk/>
          <pc:sldMk cId="801968962" sldId="327"/>
        </pc:sldMkLst>
      </pc:sldChg>
      <pc:sldChg chg="del">
        <pc:chgData name="wjsdbsqo0923@inha.edu" userId="7892379b-cdcc-4ce3-a7a7-542363013f7a" providerId="ADAL" clId="{30004A35-8493-4646-8589-5C9C3AFF92F9}" dt="2020-05-14T07:35:05.887" v="9517" actId="2696"/>
        <pc:sldMkLst>
          <pc:docMk/>
          <pc:sldMk cId="3446528175" sldId="328"/>
        </pc:sldMkLst>
      </pc:sldChg>
      <pc:sldChg chg="del">
        <pc:chgData name="wjsdbsqo0923@inha.edu" userId="7892379b-cdcc-4ce3-a7a7-542363013f7a" providerId="ADAL" clId="{30004A35-8493-4646-8589-5C9C3AFF92F9}" dt="2020-05-14T07:35:05.887" v="9517" actId="2696"/>
        <pc:sldMkLst>
          <pc:docMk/>
          <pc:sldMk cId="3272478441" sldId="329"/>
        </pc:sldMkLst>
      </pc:sldChg>
      <pc:sldChg chg="del">
        <pc:chgData name="wjsdbsqo0923@inha.edu" userId="7892379b-cdcc-4ce3-a7a7-542363013f7a" providerId="ADAL" clId="{30004A35-8493-4646-8589-5C9C3AFF92F9}" dt="2020-05-14T07:35:05.887" v="9517" actId="2696"/>
        <pc:sldMkLst>
          <pc:docMk/>
          <pc:sldMk cId="1767931603" sldId="331"/>
        </pc:sldMkLst>
      </pc:sldChg>
      <pc:sldChg chg="del">
        <pc:chgData name="wjsdbsqo0923@inha.edu" userId="7892379b-cdcc-4ce3-a7a7-542363013f7a" providerId="ADAL" clId="{30004A35-8493-4646-8589-5C9C3AFF92F9}" dt="2020-05-14T07:35:05.887" v="9517" actId="2696"/>
        <pc:sldMkLst>
          <pc:docMk/>
          <pc:sldMk cId="3195452047" sldId="332"/>
        </pc:sldMkLst>
      </pc:sldChg>
      <pc:sldChg chg="del">
        <pc:chgData name="wjsdbsqo0923@inha.edu" userId="7892379b-cdcc-4ce3-a7a7-542363013f7a" providerId="ADAL" clId="{30004A35-8493-4646-8589-5C9C3AFF92F9}" dt="2020-05-14T07:35:05.887" v="9517" actId="2696"/>
        <pc:sldMkLst>
          <pc:docMk/>
          <pc:sldMk cId="4199121378" sldId="334"/>
        </pc:sldMkLst>
      </pc:sldChg>
      <pc:sldChg chg="del">
        <pc:chgData name="wjsdbsqo0923@inha.edu" userId="7892379b-cdcc-4ce3-a7a7-542363013f7a" providerId="ADAL" clId="{30004A35-8493-4646-8589-5C9C3AFF92F9}" dt="2020-05-14T07:35:05.887" v="9517" actId="2696"/>
        <pc:sldMkLst>
          <pc:docMk/>
          <pc:sldMk cId="2791656635" sldId="335"/>
        </pc:sldMkLst>
      </pc:sldChg>
      <pc:sldChg chg="addSp delSp modSp mod modNotesTx">
        <pc:chgData name="wjsdbsqo0923@inha.edu" userId="7892379b-cdcc-4ce3-a7a7-542363013f7a" providerId="ADAL" clId="{30004A35-8493-4646-8589-5C9C3AFF92F9}" dt="2020-05-14T09:04:14.273" v="13238" actId="6549"/>
        <pc:sldMkLst>
          <pc:docMk/>
          <pc:sldMk cId="1565368150" sldId="336"/>
        </pc:sldMkLst>
        <pc:spChg chg="mod">
          <ac:chgData name="wjsdbsqo0923@inha.edu" userId="7892379b-cdcc-4ce3-a7a7-542363013f7a" providerId="ADAL" clId="{30004A35-8493-4646-8589-5C9C3AFF92F9}" dt="2020-05-14T05:52:56.586" v="5293" actId="20577"/>
          <ac:spMkLst>
            <pc:docMk/>
            <pc:sldMk cId="1565368150" sldId="336"/>
            <ac:spMk id="2" creationId="{FFAA9EC3-AE84-4FF0-8159-75A8F65F73E3}"/>
          </ac:spMkLst>
        </pc:spChg>
        <pc:spChg chg="mod">
          <ac:chgData name="wjsdbsqo0923@inha.edu" userId="7892379b-cdcc-4ce3-a7a7-542363013f7a" providerId="ADAL" clId="{30004A35-8493-4646-8589-5C9C3AFF92F9}" dt="2020-05-14T06:41:57.702" v="7344" actId="20577"/>
          <ac:spMkLst>
            <pc:docMk/>
            <pc:sldMk cId="1565368150" sldId="336"/>
            <ac:spMk id="3" creationId="{C27E5113-F855-4B8B-9920-7C31987D0DED}"/>
          </ac:spMkLst>
        </pc:spChg>
        <pc:spChg chg="del">
          <ac:chgData name="wjsdbsqo0923@inha.edu" userId="7892379b-cdcc-4ce3-a7a7-542363013f7a" providerId="ADAL" clId="{30004A35-8493-4646-8589-5C9C3AFF92F9}" dt="2020-05-14T07:41:20.766" v="9804" actId="478"/>
          <ac:spMkLst>
            <pc:docMk/>
            <pc:sldMk cId="1565368150" sldId="336"/>
            <ac:spMk id="7" creationId="{4DEDE5C2-6490-489F-B8C7-1339C1A69738}"/>
          </ac:spMkLst>
        </pc:spChg>
        <pc:spChg chg="add del mod">
          <ac:chgData name="wjsdbsqo0923@inha.edu" userId="7892379b-cdcc-4ce3-a7a7-542363013f7a" providerId="ADAL" clId="{30004A35-8493-4646-8589-5C9C3AFF92F9}" dt="2020-05-14T06:16:17.800" v="6171" actId="478"/>
          <ac:spMkLst>
            <pc:docMk/>
            <pc:sldMk cId="1565368150" sldId="336"/>
            <ac:spMk id="8" creationId="{E896E8CA-0210-40BB-B757-45619203F67B}"/>
          </ac:spMkLst>
        </pc:spChg>
        <pc:spChg chg="add del mod">
          <ac:chgData name="wjsdbsqo0923@inha.edu" userId="7892379b-cdcc-4ce3-a7a7-542363013f7a" providerId="ADAL" clId="{30004A35-8493-4646-8589-5C9C3AFF92F9}" dt="2020-05-14T06:17:12.157" v="6175" actId="478"/>
          <ac:spMkLst>
            <pc:docMk/>
            <pc:sldMk cId="1565368150" sldId="336"/>
            <ac:spMk id="9" creationId="{27C3A1BD-64AC-489A-826C-49DECE36CEC0}"/>
          </ac:spMkLst>
        </pc:spChg>
        <pc:spChg chg="add del mod">
          <ac:chgData name="wjsdbsqo0923@inha.edu" userId="7892379b-cdcc-4ce3-a7a7-542363013f7a" providerId="ADAL" clId="{30004A35-8493-4646-8589-5C9C3AFF92F9}" dt="2020-05-14T06:17:12.157" v="6175" actId="478"/>
          <ac:spMkLst>
            <pc:docMk/>
            <pc:sldMk cId="1565368150" sldId="336"/>
            <ac:spMk id="10" creationId="{469212F3-0D87-497F-8763-219C084ED08B}"/>
          </ac:spMkLst>
        </pc:spChg>
        <pc:spChg chg="add mod">
          <ac:chgData name="wjsdbsqo0923@inha.edu" userId="7892379b-cdcc-4ce3-a7a7-542363013f7a" providerId="ADAL" clId="{30004A35-8493-4646-8589-5C9C3AFF92F9}" dt="2020-05-14T06:33:42.711" v="6925" actId="1076"/>
          <ac:spMkLst>
            <pc:docMk/>
            <pc:sldMk cId="1565368150" sldId="336"/>
            <ac:spMk id="11" creationId="{B5CD6811-1C3B-424D-AF34-BA25D227948E}"/>
          </ac:spMkLst>
        </pc:spChg>
        <pc:spChg chg="add mod">
          <ac:chgData name="wjsdbsqo0923@inha.edu" userId="7892379b-cdcc-4ce3-a7a7-542363013f7a" providerId="ADAL" clId="{30004A35-8493-4646-8589-5C9C3AFF92F9}" dt="2020-05-14T06:33:42.711" v="6925" actId="1076"/>
          <ac:spMkLst>
            <pc:docMk/>
            <pc:sldMk cId="1565368150" sldId="336"/>
            <ac:spMk id="12" creationId="{EFE4724C-3421-440D-B420-91EC8CE8C750}"/>
          </ac:spMkLst>
        </pc:spChg>
        <pc:picChg chg="add del mod">
          <ac:chgData name="wjsdbsqo0923@inha.edu" userId="7892379b-cdcc-4ce3-a7a7-542363013f7a" providerId="ADAL" clId="{30004A35-8493-4646-8589-5C9C3AFF92F9}" dt="2020-05-14T06:17:10.071" v="6174" actId="478"/>
          <ac:picMkLst>
            <pc:docMk/>
            <pc:sldMk cId="1565368150" sldId="336"/>
            <ac:picMk id="5" creationId="{72D3AF0E-6618-4F71-8BF5-C9E9DFC30086}"/>
          </ac:picMkLst>
        </pc:picChg>
        <pc:picChg chg="del">
          <ac:chgData name="wjsdbsqo0923@inha.edu" userId="7892379b-cdcc-4ce3-a7a7-542363013f7a" providerId="ADAL" clId="{30004A35-8493-4646-8589-5C9C3AFF92F9}" dt="2020-05-14T06:00:16.593" v="5750" actId="478"/>
          <ac:picMkLst>
            <pc:docMk/>
            <pc:sldMk cId="1565368150" sldId="336"/>
            <ac:picMk id="6" creationId="{FDF09FF2-8062-4798-B9FD-9390471CCF04}"/>
          </ac:picMkLst>
        </pc:picChg>
        <pc:picChg chg="add mod">
          <ac:chgData name="wjsdbsqo0923@inha.edu" userId="7892379b-cdcc-4ce3-a7a7-542363013f7a" providerId="ADAL" clId="{30004A35-8493-4646-8589-5C9C3AFF92F9}" dt="2020-05-14T06:33:42.711" v="6925" actId="1076"/>
          <ac:picMkLst>
            <pc:docMk/>
            <pc:sldMk cId="1565368150" sldId="336"/>
            <ac:picMk id="1026" creationId="{31D37BAA-E460-4325-98A8-57079C0AF9D8}"/>
          </ac:picMkLst>
        </pc:picChg>
        <pc:cxnChg chg="add del mod">
          <ac:chgData name="wjsdbsqo0923@inha.edu" userId="7892379b-cdcc-4ce3-a7a7-542363013f7a" providerId="ADAL" clId="{30004A35-8493-4646-8589-5C9C3AFF92F9}" dt="2020-05-14T06:19:45.158" v="6220" actId="478"/>
          <ac:cxnSpMkLst>
            <pc:docMk/>
            <pc:sldMk cId="1565368150" sldId="336"/>
            <ac:cxnSpMk id="14" creationId="{A7FED79A-0A40-47BD-88D4-E8B2593E504C}"/>
          </ac:cxnSpMkLst>
        </pc:cxnChg>
      </pc:sldChg>
      <pc:sldChg chg="del">
        <pc:chgData name="wjsdbsqo0923@inha.edu" userId="7892379b-cdcc-4ce3-a7a7-542363013f7a" providerId="ADAL" clId="{30004A35-8493-4646-8589-5C9C3AFF92F9}" dt="2020-05-14T07:35:05.887" v="9517" actId="2696"/>
        <pc:sldMkLst>
          <pc:docMk/>
          <pc:sldMk cId="3985862066" sldId="338"/>
        </pc:sldMkLst>
      </pc:sldChg>
      <pc:sldChg chg="addSp delSp modSp mod modNotesTx">
        <pc:chgData name="wjsdbsqo0923@inha.edu" userId="7892379b-cdcc-4ce3-a7a7-542363013f7a" providerId="ADAL" clId="{30004A35-8493-4646-8589-5C9C3AFF92F9}" dt="2020-05-14T14:27:01.601" v="20085"/>
        <pc:sldMkLst>
          <pc:docMk/>
          <pc:sldMk cId="3620303608" sldId="339"/>
        </pc:sldMkLst>
        <pc:spChg chg="mod">
          <ac:chgData name="wjsdbsqo0923@inha.edu" userId="7892379b-cdcc-4ce3-a7a7-542363013f7a" providerId="ADAL" clId="{30004A35-8493-4646-8589-5C9C3AFF92F9}" dt="2020-05-14T10:58:33.341" v="15384" actId="20577"/>
          <ac:spMkLst>
            <pc:docMk/>
            <pc:sldMk cId="3620303608" sldId="339"/>
            <ac:spMk id="2" creationId="{FFAA9EC3-AE84-4FF0-8159-75A8F65F73E3}"/>
          </ac:spMkLst>
        </pc:spChg>
        <pc:spChg chg="mod">
          <ac:chgData name="wjsdbsqo0923@inha.edu" userId="7892379b-cdcc-4ce3-a7a7-542363013f7a" providerId="ADAL" clId="{30004A35-8493-4646-8589-5C9C3AFF92F9}" dt="2020-05-14T12:30:10.844" v="15593" actId="20577"/>
          <ac:spMkLst>
            <pc:docMk/>
            <pc:sldMk cId="3620303608" sldId="339"/>
            <ac:spMk id="3" creationId="{C27E5113-F855-4B8B-9920-7C31987D0DED}"/>
          </ac:spMkLst>
        </pc:spChg>
        <pc:spChg chg="del">
          <ac:chgData name="wjsdbsqo0923@inha.edu" userId="7892379b-cdcc-4ce3-a7a7-542363013f7a" providerId="ADAL" clId="{30004A35-8493-4646-8589-5C9C3AFF92F9}" dt="2020-05-14T10:59:15.835" v="15389" actId="478"/>
          <ac:spMkLst>
            <pc:docMk/>
            <pc:sldMk cId="3620303608" sldId="339"/>
            <ac:spMk id="5" creationId="{65EC8994-CDB6-4DEA-A3BE-EFDF14C5558B}"/>
          </ac:spMkLst>
        </pc:spChg>
        <pc:picChg chg="del">
          <ac:chgData name="wjsdbsqo0923@inha.edu" userId="7892379b-cdcc-4ce3-a7a7-542363013f7a" providerId="ADAL" clId="{30004A35-8493-4646-8589-5C9C3AFF92F9}" dt="2020-05-14T10:59:09.571" v="15386" actId="478"/>
          <ac:picMkLst>
            <pc:docMk/>
            <pc:sldMk cId="3620303608" sldId="339"/>
            <ac:picMk id="6" creationId="{6DC6E3C3-F681-4AA5-B432-81C8A95A8B7D}"/>
          </ac:picMkLst>
        </pc:picChg>
        <pc:picChg chg="add mod">
          <ac:chgData name="wjsdbsqo0923@inha.edu" userId="7892379b-cdcc-4ce3-a7a7-542363013f7a" providerId="ADAL" clId="{30004A35-8493-4646-8589-5C9C3AFF92F9}" dt="2020-05-14T12:30:38.854" v="15594" actId="1076"/>
          <ac:picMkLst>
            <pc:docMk/>
            <pc:sldMk cId="3620303608" sldId="339"/>
            <ac:picMk id="7" creationId="{F14C1197-0CA3-4B93-A604-8A2DCED94CB4}"/>
          </ac:picMkLst>
        </pc:picChg>
      </pc:sldChg>
      <pc:sldChg chg="del">
        <pc:chgData name="wjsdbsqo0923@inha.edu" userId="7892379b-cdcc-4ce3-a7a7-542363013f7a" providerId="ADAL" clId="{30004A35-8493-4646-8589-5C9C3AFF92F9}" dt="2020-05-14T07:35:05.887" v="9517" actId="2696"/>
        <pc:sldMkLst>
          <pc:docMk/>
          <pc:sldMk cId="1947100766" sldId="341"/>
        </pc:sldMkLst>
      </pc:sldChg>
      <pc:sldChg chg="del">
        <pc:chgData name="wjsdbsqo0923@inha.edu" userId="7892379b-cdcc-4ce3-a7a7-542363013f7a" providerId="ADAL" clId="{30004A35-8493-4646-8589-5C9C3AFF92F9}" dt="2020-05-14T07:35:05.887" v="9517" actId="2696"/>
        <pc:sldMkLst>
          <pc:docMk/>
          <pc:sldMk cId="614035880" sldId="342"/>
        </pc:sldMkLst>
      </pc:sldChg>
      <pc:sldChg chg="del">
        <pc:chgData name="wjsdbsqo0923@inha.edu" userId="7892379b-cdcc-4ce3-a7a7-542363013f7a" providerId="ADAL" clId="{30004A35-8493-4646-8589-5C9C3AFF92F9}" dt="2020-05-14T07:35:05.887" v="9517" actId="2696"/>
        <pc:sldMkLst>
          <pc:docMk/>
          <pc:sldMk cId="3741112128" sldId="343"/>
        </pc:sldMkLst>
      </pc:sldChg>
      <pc:sldChg chg="del">
        <pc:chgData name="wjsdbsqo0923@inha.edu" userId="7892379b-cdcc-4ce3-a7a7-542363013f7a" providerId="ADAL" clId="{30004A35-8493-4646-8589-5C9C3AFF92F9}" dt="2020-05-14T07:35:05.887" v="9517" actId="2696"/>
        <pc:sldMkLst>
          <pc:docMk/>
          <pc:sldMk cId="3424236814" sldId="344"/>
        </pc:sldMkLst>
      </pc:sldChg>
      <pc:sldChg chg="del">
        <pc:chgData name="wjsdbsqo0923@inha.edu" userId="7892379b-cdcc-4ce3-a7a7-542363013f7a" providerId="ADAL" clId="{30004A35-8493-4646-8589-5C9C3AFF92F9}" dt="2020-05-14T07:35:05.887" v="9517" actId="2696"/>
        <pc:sldMkLst>
          <pc:docMk/>
          <pc:sldMk cId="2766772151" sldId="346"/>
        </pc:sldMkLst>
      </pc:sldChg>
      <pc:sldChg chg="del">
        <pc:chgData name="wjsdbsqo0923@inha.edu" userId="7892379b-cdcc-4ce3-a7a7-542363013f7a" providerId="ADAL" clId="{30004A35-8493-4646-8589-5C9C3AFF92F9}" dt="2020-05-14T07:35:05.887" v="9517" actId="2696"/>
        <pc:sldMkLst>
          <pc:docMk/>
          <pc:sldMk cId="3210069589" sldId="347"/>
        </pc:sldMkLst>
      </pc:sldChg>
      <pc:sldChg chg="del">
        <pc:chgData name="wjsdbsqo0923@inha.edu" userId="7892379b-cdcc-4ce3-a7a7-542363013f7a" providerId="ADAL" clId="{30004A35-8493-4646-8589-5C9C3AFF92F9}" dt="2020-05-14T07:35:05.887" v="9517" actId="2696"/>
        <pc:sldMkLst>
          <pc:docMk/>
          <pc:sldMk cId="1209252" sldId="348"/>
        </pc:sldMkLst>
      </pc:sldChg>
      <pc:sldChg chg="del">
        <pc:chgData name="wjsdbsqo0923@inha.edu" userId="7892379b-cdcc-4ce3-a7a7-542363013f7a" providerId="ADAL" clId="{30004A35-8493-4646-8589-5C9C3AFF92F9}" dt="2020-05-14T07:35:05.887" v="9517" actId="2696"/>
        <pc:sldMkLst>
          <pc:docMk/>
          <pc:sldMk cId="2991535833" sldId="349"/>
        </pc:sldMkLst>
      </pc:sldChg>
      <pc:sldChg chg="del">
        <pc:chgData name="wjsdbsqo0923@inha.edu" userId="7892379b-cdcc-4ce3-a7a7-542363013f7a" providerId="ADAL" clId="{30004A35-8493-4646-8589-5C9C3AFF92F9}" dt="2020-05-14T07:35:05.887" v="9517" actId="2696"/>
        <pc:sldMkLst>
          <pc:docMk/>
          <pc:sldMk cId="3927970535" sldId="350"/>
        </pc:sldMkLst>
      </pc:sldChg>
      <pc:sldChg chg="del">
        <pc:chgData name="wjsdbsqo0923@inha.edu" userId="7892379b-cdcc-4ce3-a7a7-542363013f7a" providerId="ADAL" clId="{30004A35-8493-4646-8589-5C9C3AFF92F9}" dt="2020-05-14T07:35:05.887" v="9517" actId="2696"/>
        <pc:sldMkLst>
          <pc:docMk/>
          <pc:sldMk cId="1326399375" sldId="351"/>
        </pc:sldMkLst>
      </pc:sldChg>
      <pc:sldChg chg="del">
        <pc:chgData name="wjsdbsqo0923@inha.edu" userId="7892379b-cdcc-4ce3-a7a7-542363013f7a" providerId="ADAL" clId="{30004A35-8493-4646-8589-5C9C3AFF92F9}" dt="2020-05-14T07:35:05.887" v="9517" actId="2696"/>
        <pc:sldMkLst>
          <pc:docMk/>
          <pc:sldMk cId="1209773856" sldId="352"/>
        </pc:sldMkLst>
      </pc:sldChg>
      <pc:sldChg chg="del">
        <pc:chgData name="wjsdbsqo0923@inha.edu" userId="7892379b-cdcc-4ce3-a7a7-542363013f7a" providerId="ADAL" clId="{30004A35-8493-4646-8589-5C9C3AFF92F9}" dt="2020-05-14T07:35:05.887" v="9517" actId="2696"/>
        <pc:sldMkLst>
          <pc:docMk/>
          <pc:sldMk cId="771743743" sldId="353"/>
        </pc:sldMkLst>
      </pc:sldChg>
      <pc:sldChg chg="del">
        <pc:chgData name="wjsdbsqo0923@inha.edu" userId="7892379b-cdcc-4ce3-a7a7-542363013f7a" providerId="ADAL" clId="{30004A35-8493-4646-8589-5C9C3AFF92F9}" dt="2020-05-14T07:35:05.887" v="9517" actId="2696"/>
        <pc:sldMkLst>
          <pc:docMk/>
          <pc:sldMk cId="1963257172" sldId="360"/>
        </pc:sldMkLst>
      </pc:sldChg>
      <pc:sldChg chg="del">
        <pc:chgData name="wjsdbsqo0923@inha.edu" userId="7892379b-cdcc-4ce3-a7a7-542363013f7a" providerId="ADAL" clId="{30004A35-8493-4646-8589-5C9C3AFF92F9}" dt="2020-05-14T07:35:05.887" v="9517" actId="2696"/>
        <pc:sldMkLst>
          <pc:docMk/>
          <pc:sldMk cId="2490784151" sldId="363"/>
        </pc:sldMkLst>
      </pc:sldChg>
      <pc:sldChg chg="del">
        <pc:chgData name="wjsdbsqo0923@inha.edu" userId="7892379b-cdcc-4ce3-a7a7-542363013f7a" providerId="ADAL" clId="{30004A35-8493-4646-8589-5C9C3AFF92F9}" dt="2020-05-14T07:35:05.887" v="9517" actId="2696"/>
        <pc:sldMkLst>
          <pc:docMk/>
          <pc:sldMk cId="628068980" sldId="364"/>
        </pc:sldMkLst>
      </pc:sldChg>
      <pc:sldChg chg="del">
        <pc:chgData name="wjsdbsqo0923@inha.edu" userId="7892379b-cdcc-4ce3-a7a7-542363013f7a" providerId="ADAL" clId="{30004A35-8493-4646-8589-5C9C3AFF92F9}" dt="2020-05-14T07:35:05.887" v="9517" actId="2696"/>
        <pc:sldMkLst>
          <pc:docMk/>
          <pc:sldMk cId="3542363676" sldId="365"/>
        </pc:sldMkLst>
      </pc:sldChg>
      <pc:sldChg chg="del">
        <pc:chgData name="wjsdbsqo0923@inha.edu" userId="7892379b-cdcc-4ce3-a7a7-542363013f7a" providerId="ADAL" clId="{30004A35-8493-4646-8589-5C9C3AFF92F9}" dt="2020-05-14T07:35:05.887" v="9517" actId="2696"/>
        <pc:sldMkLst>
          <pc:docMk/>
          <pc:sldMk cId="992441047" sldId="366"/>
        </pc:sldMkLst>
      </pc:sldChg>
      <pc:sldChg chg="del">
        <pc:chgData name="wjsdbsqo0923@inha.edu" userId="7892379b-cdcc-4ce3-a7a7-542363013f7a" providerId="ADAL" clId="{30004A35-8493-4646-8589-5C9C3AFF92F9}" dt="2020-05-14T07:35:05.887" v="9517" actId="2696"/>
        <pc:sldMkLst>
          <pc:docMk/>
          <pc:sldMk cId="2349458543" sldId="367"/>
        </pc:sldMkLst>
      </pc:sldChg>
      <pc:sldChg chg="delSp modSp mod modNotesTx">
        <pc:chgData name="wjsdbsqo0923@inha.edu" userId="7892379b-cdcc-4ce3-a7a7-542363013f7a" providerId="ADAL" clId="{30004A35-8493-4646-8589-5C9C3AFF92F9}" dt="2020-05-14T15:47:02.113" v="24057" actId="20577"/>
        <pc:sldMkLst>
          <pc:docMk/>
          <pc:sldMk cId="995188308" sldId="369"/>
        </pc:sldMkLst>
        <pc:spChg chg="mod">
          <ac:chgData name="wjsdbsqo0923@inha.edu" userId="7892379b-cdcc-4ce3-a7a7-542363013f7a" providerId="ADAL" clId="{30004A35-8493-4646-8589-5C9C3AFF92F9}" dt="2020-05-14T13:31:19.107" v="18964" actId="20577"/>
          <ac:spMkLst>
            <pc:docMk/>
            <pc:sldMk cId="995188308" sldId="369"/>
            <ac:spMk id="2" creationId="{4DC5725B-AD7B-4B98-8FAA-DBAEB3AA7170}"/>
          </ac:spMkLst>
        </pc:spChg>
        <pc:spChg chg="mod">
          <ac:chgData name="wjsdbsqo0923@inha.edu" userId="7892379b-cdcc-4ce3-a7a7-542363013f7a" providerId="ADAL" clId="{30004A35-8493-4646-8589-5C9C3AFF92F9}" dt="2020-05-14T15:09:50.552" v="22049" actId="20577"/>
          <ac:spMkLst>
            <pc:docMk/>
            <pc:sldMk cId="995188308" sldId="369"/>
            <ac:spMk id="3" creationId="{C21651A7-FDB0-4C98-AF88-393F710A2297}"/>
          </ac:spMkLst>
        </pc:spChg>
        <pc:spChg chg="del">
          <ac:chgData name="wjsdbsqo0923@inha.edu" userId="7892379b-cdcc-4ce3-a7a7-542363013f7a" providerId="ADAL" clId="{30004A35-8493-4646-8589-5C9C3AFF92F9}" dt="2020-05-14T13:31:23.063" v="18965" actId="478"/>
          <ac:spMkLst>
            <pc:docMk/>
            <pc:sldMk cId="995188308" sldId="369"/>
            <ac:spMk id="5" creationId="{67B33B7B-3566-4968-A372-4E85B7DA8158}"/>
          </ac:spMkLst>
        </pc:spChg>
      </pc:sldChg>
      <pc:sldChg chg="addSp delSp modSp mod ord modNotesTx">
        <pc:chgData name="wjsdbsqo0923@inha.edu" userId="7892379b-cdcc-4ce3-a7a7-542363013f7a" providerId="ADAL" clId="{30004A35-8493-4646-8589-5C9C3AFF92F9}" dt="2020-05-14T15:21:53.515" v="23341" actId="20577"/>
        <pc:sldMkLst>
          <pc:docMk/>
          <pc:sldMk cId="4100424362" sldId="373"/>
        </pc:sldMkLst>
        <pc:spChg chg="mod">
          <ac:chgData name="wjsdbsqo0923@inha.edu" userId="7892379b-cdcc-4ce3-a7a7-542363013f7a" providerId="ADAL" clId="{30004A35-8493-4646-8589-5C9C3AFF92F9}" dt="2020-05-13T16:08:55.549" v="164" actId="6549"/>
          <ac:spMkLst>
            <pc:docMk/>
            <pc:sldMk cId="4100424362" sldId="373"/>
            <ac:spMk id="3" creationId="{4AA75C3F-5662-4A82-83BA-F9E07A9225DD}"/>
          </ac:spMkLst>
        </pc:spChg>
        <pc:picChg chg="add del mod">
          <ac:chgData name="wjsdbsqo0923@inha.edu" userId="7892379b-cdcc-4ce3-a7a7-542363013f7a" providerId="ADAL" clId="{30004A35-8493-4646-8589-5C9C3AFF92F9}" dt="2020-05-13T16:10:25.842" v="167" actId="478"/>
          <ac:picMkLst>
            <pc:docMk/>
            <pc:sldMk cId="4100424362" sldId="373"/>
            <ac:picMk id="5" creationId="{AD7CA64C-653A-491A-AA5D-B1B5AFE186F6}"/>
          </ac:picMkLst>
        </pc:picChg>
        <pc:picChg chg="add mod">
          <ac:chgData name="wjsdbsqo0923@inha.edu" userId="7892379b-cdcc-4ce3-a7a7-542363013f7a" providerId="ADAL" clId="{30004A35-8493-4646-8589-5C9C3AFF92F9}" dt="2020-05-13T16:10:50.862" v="175" actId="1076"/>
          <ac:picMkLst>
            <pc:docMk/>
            <pc:sldMk cId="4100424362" sldId="373"/>
            <ac:picMk id="6" creationId="{4DD20F77-4B06-4F3B-9067-3E409DFACEFA}"/>
          </ac:picMkLst>
        </pc:picChg>
      </pc:sldChg>
      <pc:sldChg chg="addSp delSp modSp mod modNotesTx">
        <pc:chgData name="wjsdbsqo0923@inha.edu" userId="7892379b-cdcc-4ce3-a7a7-542363013f7a" providerId="ADAL" clId="{30004A35-8493-4646-8589-5C9C3AFF92F9}" dt="2020-05-14T14:23:54.719" v="19896"/>
        <pc:sldMkLst>
          <pc:docMk/>
          <pc:sldMk cId="1965562509" sldId="374"/>
        </pc:sldMkLst>
        <pc:spChg chg="mod">
          <ac:chgData name="wjsdbsqo0923@inha.edu" userId="7892379b-cdcc-4ce3-a7a7-542363013f7a" providerId="ADAL" clId="{30004A35-8493-4646-8589-5C9C3AFF92F9}" dt="2020-05-14T01:44:31.225" v="3200" actId="20577"/>
          <ac:spMkLst>
            <pc:docMk/>
            <pc:sldMk cId="1965562509" sldId="374"/>
            <ac:spMk id="2" creationId="{36DC8097-55C0-41A7-8388-294D676ED7C3}"/>
          </ac:spMkLst>
        </pc:spChg>
        <pc:spChg chg="mod">
          <ac:chgData name="wjsdbsqo0923@inha.edu" userId="7892379b-cdcc-4ce3-a7a7-542363013f7a" providerId="ADAL" clId="{30004A35-8493-4646-8589-5C9C3AFF92F9}" dt="2020-05-14T05:24:38.975" v="3708" actId="6549"/>
          <ac:spMkLst>
            <pc:docMk/>
            <pc:sldMk cId="1965562509" sldId="374"/>
            <ac:spMk id="3" creationId="{4AA75C3F-5662-4A82-83BA-F9E07A9225DD}"/>
          </ac:spMkLst>
        </pc:spChg>
        <pc:spChg chg="del">
          <ac:chgData name="wjsdbsqo0923@inha.edu" userId="7892379b-cdcc-4ce3-a7a7-542363013f7a" providerId="ADAL" clId="{30004A35-8493-4646-8589-5C9C3AFF92F9}" dt="2020-05-14T01:44:40.002" v="3202" actId="478"/>
          <ac:spMkLst>
            <pc:docMk/>
            <pc:sldMk cId="1965562509" sldId="374"/>
            <ac:spMk id="6" creationId="{CA01A1F7-26E4-4820-9A5C-3F33582E04F6}"/>
          </ac:spMkLst>
        </pc:spChg>
        <pc:picChg chg="del">
          <ac:chgData name="wjsdbsqo0923@inha.edu" userId="7892379b-cdcc-4ce3-a7a7-542363013f7a" providerId="ADAL" clId="{30004A35-8493-4646-8589-5C9C3AFF92F9}" dt="2020-05-14T01:44:39.047" v="3201" actId="478"/>
          <ac:picMkLst>
            <pc:docMk/>
            <pc:sldMk cId="1965562509" sldId="374"/>
            <ac:picMk id="5" creationId="{C7D460AE-1DA9-40FA-927A-268EBE8599E4}"/>
          </ac:picMkLst>
        </pc:picChg>
        <pc:picChg chg="add del mod">
          <ac:chgData name="wjsdbsqo0923@inha.edu" userId="7892379b-cdcc-4ce3-a7a7-542363013f7a" providerId="ADAL" clId="{30004A35-8493-4646-8589-5C9C3AFF92F9}" dt="2020-05-14T02:02:33.927" v="3486" actId="478"/>
          <ac:picMkLst>
            <pc:docMk/>
            <pc:sldMk cId="1965562509" sldId="374"/>
            <ac:picMk id="8" creationId="{60C5A625-EBC3-413B-8D90-8480388A6377}"/>
          </ac:picMkLst>
        </pc:picChg>
        <pc:picChg chg="add del mod">
          <ac:chgData name="wjsdbsqo0923@inha.edu" userId="7892379b-cdcc-4ce3-a7a7-542363013f7a" providerId="ADAL" clId="{30004A35-8493-4646-8589-5C9C3AFF92F9}" dt="2020-05-14T02:32:20.079" v="3499" actId="478"/>
          <ac:picMkLst>
            <pc:docMk/>
            <pc:sldMk cId="1965562509" sldId="374"/>
            <ac:picMk id="10" creationId="{DC0CD1A2-76AE-4344-AA8C-6C68797994DB}"/>
          </ac:picMkLst>
        </pc:picChg>
        <pc:picChg chg="add del mod modCrop">
          <ac:chgData name="wjsdbsqo0923@inha.edu" userId="7892379b-cdcc-4ce3-a7a7-542363013f7a" providerId="ADAL" clId="{30004A35-8493-4646-8589-5C9C3AFF92F9}" dt="2020-05-14T02:32:20.682" v="3500" actId="478"/>
          <ac:picMkLst>
            <pc:docMk/>
            <pc:sldMk cId="1965562509" sldId="374"/>
            <ac:picMk id="12" creationId="{E7110D25-6EA3-4BC3-BCCF-910C47E8F7C5}"/>
          </ac:picMkLst>
        </pc:picChg>
        <pc:picChg chg="add del mod ord">
          <ac:chgData name="wjsdbsqo0923@inha.edu" userId="7892379b-cdcc-4ce3-a7a7-542363013f7a" providerId="ADAL" clId="{30004A35-8493-4646-8589-5C9C3AFF92F9}" dt="2020-05-14T12:31:05.893" v="15595" actId="478"/>
          <ac:picMkLst>
            <pc:docMk/>
            <pc:sldMk cId="1965562509" sldId="374"/>
            <ac:picMk id="14" creationId="{BE7C78BD-6C3B-4343-801F-19E91F6D1579}"/>
          </ac:picMkLst>
        </pc:picChg>
        <pc:picChg chg="add mod">
          <ac:chgData name="wjsdbsqo0923@inha.edu" userId="7892379b-cdcc-4ce3-a7a7-542363013f7a" providerId="ADAL" clId="{30004A35-8493-4646-8589-5C9C3AFF92F9}" dt="2020-05-14T12:31:08.760" v="15597" actId="1076"/>
          <ac:picMkLst>
            <pc:docMk/>
            <pc:sldMk cId="1965562509" sldId="374"/>
            <ac:picMk id="15" creationId="{32027508-009E-4630-8753-16C54870C94F}"/>
          </ac:picMkLst>
        </pc:picChg>
      </pc:sldChg>
      <pc:sldChg chg="del">
        <pc:chgData name="wjsdbsqo0923@inha.edu" userId="7892379b-cdcc-4ce3-a7a7-542363013f7a" providerId="ADAL" clId="{30004A35-8493-4646-8589-5C9C3AFF92F9}" dt="2020-05-14T07:35:17.058" v="9518" actId="2696"/>
        <pc:sldMkLst>
          <pc:docMk/>
          <pc:sldMk cId="1222476116" sldId="375"/>
        </pc:sldMkLst>
      </pc:sldChg>
      <pc:sldChg chg="del">
        <pc:chgData name="wjsdbsqo0923@inha.edu" userId="7892379b-cdcc-4ce3-a7a7-542363013f7a" providerId="ADAL" clId="{30004A35-8493-4646-8589-5C9C3AFF92F9}" dt="2020-05-14T07:35:05.887" v="9517" actId="2696"/>
        <pc:sldMkLst>
          <pc:docMk/>
          <pc:sldMk cId="1497696216" sldId="376"/>
        </pc:sldMkLst>
      </pc:sldChg>
      <pc:sldChg chg="del">
        <pc:chgData name="wjsdbsqo0923@inha.edu" userId="7892379b-cdcc-4ce3-a7a7-542363013f7a" providerId="ADAL" clId="{30004A35-8493-4646-8589-5C9C3AFF92F9}" dt="2020-05-14T07:35:05.887" v="9517" actId="2696"/>
        <pc:sldMkLst>
          <pc:docMk/>
          <pc:sldMk cId="3030871847" sldId="377"/>
        </pc:sldMkLst>
      </pc:sldChg>
      <pc:sldChg chg="addSp delSp modSp mod modNotesTx">
        <pc:chgData name="wjsdbsqo0923@inha.edu" userId="7892379b-cdcc-4ce3-a7a7-542363013f7a" providerId="ADAL" clId="{30004A35-8493-4646-8589-5C9C3AFF92F9}" dt="2020-05-14T15:27:39.998" v="23625" actId="20577"/>
        <pc:sldMkLst>
          <pc:docMk/>
          <pc:sldMk cId="615085351" sldId="378"/>
        </pc:sldMkLst>
        <pc:spChg chg="mod">
          <ac:chgData name="wjsdbsqo0923@inha.edu" userId="7892379b-cdcc-4ce3-a7a7-542363013f7a" providerId="ADAL" clId="{30004A35-8493-4646-8589-5C9C3AFF92F9}" dt="2020-05-13T16:42:05.265" v="1690" actId="20577"/>
          <ac:spMkLst>
            <pc:docMk/>
            <pc:sldMk cId="615085351" sldId="378"/>
            <ac:spMk id="3" creationId="{4AA75C3F-5662-4A82-83BA-F9E07A9225DD}"/>
          </ac:spMkLst>
        </pc:spChg>
        <pc:spChg chg="add mod">
          <ac:chgData name="wjsdbsqo0923@inha.edu" userId="7892379b-cdcc-4ce3-a7a7-542363013f7a" providerId="ADAL" clId="{30004A35-8493-4646-8589-5C9C3AFF92F9}" dt="2020-05-13T16:47:33.031" v="1920" actId="255"/>
          <ac:spMkLst>
            <pc:docMk/>
            <pc:sldMk cId="615085351" sldId="378"/>
            <ac:spMk id="9" creationId="{4D1F7153-90F8-486D-B47D-57C683709D1C}"/>
          </ac:spMkLst>
        </pc:spChg>
        <pc:picChg chg="add mod">
          <ac:chgData name="wjsdbsqo0923@inha.edu" userId="7892379b-cdcc-4ce3-a7a7-542363013f7a" providerId="ADAL" clId="{30004A35-8493-4646-8589-5C9C3AFF92F9}" dt="2020-05-13T16:39:55.719" v="1592" actId="1076"/>
          <ac:picMkLst>
            <pc:docMk/>
            <pc:sldMk cId="615085351" sldId="378"/>
            <ac:picMk id="6" creationId="{45C3CEDD-A6FA-43C3-A04E-3A0E7B905DA2}"/>
          </ac:picMkLst>
        </pc:picChg>
        <pc:picChg chg="add del mod">
          <ac:chgData name="wjsdbsqo0923@inha.edu" userId="7892379b-cdcc-4ce3-a7a7-542363013f7a" providerId="ADAL" clId="{30004A35-8493-4646-8589-5C9C3AFF92F9}" dt="2020-05-13T16:39:48.248" v="1588" actId="478"/>
          <ac:picMkLst>
            <pc:docMk/>
            <pc:sldMk cId="615085351" sldId="378"/>
            <ac:picMk id="1026" creationId="{251D5498-6095-4C14-8CC9-A5083430BDDC}"/>
          </ac:picMkLst>
        </pc:picChg>
      </pc:sldChg>
      <pc:sldChg chg="addSp delSp modSp mod ord modNotesTx">
        <pc:chgData name="wjsdbsqo0923@inha.edu" userId="7892379b-cdcc-4ce3-a7a7-542363013f7a" providerId="ADAL" clId="{30004A35-8493-4646-8589-5C9C3AFF92F9}" dt="2020-05-14T15:36:17.359" v="24050" actId="478"/>
        <pc:sldMkLst>
          <pc:docMk/>
          <pc:sldMk cId="249095991" sldId="379"/>
        </pc:sldMkLst>
        <pc:spChg chg="mod">
          <ac:chgData name="wjsdbsqo0923@inha.edu" userId="7892379b-cdcc-4ce3-a7a7-542363013f7a" providerId="ADAL" clId="{30004A35-8493-4646-8589-5C9C3AFF92F9}" dt="2020-05-13T17:01:44.548" v="3073" actId="6549"/>
          <ac:spMkLst>
            <pc:docMk/>
            <pc:sldMk cId="249095991" sldId="379"/>
            <ac:spMk id="3" creationId="{4AA75C3F-5662-4A82-83BA-F9E07A9225DD}"/>
          </ac:spMkLst>
        </pc:spChg>
        <pc:spChg chg="mod ord">
          <ac:chgData name="wjsdbsqo0923@inha.edu" userId="7892379b-cdcc-4ce3-a7a7-542363013f7a" providerId="ADAL" clId="{30004A35-8493-4646-8589-5C9C3AFF92F9}" dt="2020-05-13T17:00:14.197" v="2970" actId="122"/>
          <ac:spMkLst>
            <pc:docMk/>
            <pc:sldMk cId="249095991" sldId="379"/>
            <ac:spMk id="5" creationId="{3E795D22-7244-424F-B799-1207501342F7}"/>
          </ac:spMkLst>
        </pc:spChg>
        <pc:spChg chg="del mod">
          <ac:chgData name="wjsdbsqo0923@inha.edu" userId="7892379b-cdcc-4ce3-a7a7-542363013f7a" providerId="ADAL" clId="{30004A35-8493-4646-8589-5C9C3AFF92F9}" dt="2020-05-13T17:01:07.865" v="3028" actId="478"/>
          <ac:spMkLst>
            <pc:docMk/>
            <pc:sldMk cId="249095991" sldId="379"/>
            <ac:spMk id="6" creationId="{677C4748-CF0F-4DE0-9E9E-A308E66C3A17}"/>
          </ac:spMkLst>
        </pc:spChg>
        <pc:spChg chg="del">
          <ac:chgData name="wjsdbsqo0923@inha.edu" userId="7892379b-cdcc-4ce3-a7a7-542363013f7a" providerId="ADAL" clId="{30004A35-8493-4646-8589-5C9C3AFF92F9}" dt="2020-05-13T17:02:55.210" v="3102" actId="478"/>
          <ac:spMkLst>
            <pc:docMk/>
            <pc:sldMk cId="249095991" sldId="379"/>
            <ac:spMk id="7" creationId="{8C976670-B0EF-4E16-AE11-6D920F9697FA}"/>
          </ac:spMkLst>
        </pc:spChg>
        <pc:spChg chg="del mod">
          <ac:chgData name="wjsdbsqo0923@inha.edu" userId="7892379b-cdcc-4ce3-a7a7-542363013f7a" providerId="ADAL" clId="{30004A35-8493-4646-8589-5C9C3AFF92F9}" dt="2020-05-13T17:03:28.228" v="3109" actId="478"/>
          <ac:spMkLst>
            <pc:docMk/>
            <pc:sldMk cId="249095991" sldId="379"/>
            <ac:spMk id="8" creationId="{A25C1F3F-29E9-484B-BC44-939CDA9F40C2}"/>
          </ac:spMkLst>
        </pc:spChg>
        <pc:spChg chg="mod">
          <ac:chgData name="wjsdbsqo0923@inha.edu" userId="7892379b-cdcc-4ce3-a7a7-542363013f7a" providerId="ADAL" clId="{30004A35-8493-4646-8589-5C9C3AFF92F9}" dt="2020-05-14T01:54:08.049" v="3359" actId="1076"/>
          <ac:spMkLst>
            <pc:docMk/>
            <pc:sldMk cId="249095991" sldId="379"/>
            <ac:spMk id="9" creationId="{14E7D7FD-D7F5-4062-9741-8D737722763E}"/>
          </ac:spMkLst>
        </pc:spChg>
        <pc:spChg chg="mod">
          <ac:chgData name="wjsdbsqo0923@inha.edu" userId="7892379b-cdcc-4ce3-a7a7-542363013f7a" providerId="ADAL" clId="{30004A35-8493-4646-8589-5C9C3AFF92F9}" dt="2020-05-14T01:54:08.049" v="3359" actId="1076"/>
          <ac:spMkLst>
            <pc:docMk/>
            <pc:sldMk cId="249095991" sldId="379"/>
            <ac:spMk id="10" creationId="{EBA6EC46-C3C6-4F11-8576-093F758B3F0D}"/>
          </ac:spMkLst>
        </pc:spChg>
        <pc:spChg chg="del mod">
          <ac:chgData name="wjsdbsqo0923@inha.edu" userId="7892379b-cdcc-4ce3-a7a7-542363013f7a" providerId="ADAL" clId="{30004A35-8493-4646-8589-5C9C3AFF92F9}" dt="2020-05-13T17:04:52.969" v="3132" actId="478"/>
          <ac:spMkLst>
            <pc:docMk/>
            <pc:sldMk cId="249095991" sldId="379"/>
            <ac:spMk id="11" creationId="{E24B7C57-7A96-48D8-A455-3D2D6B53A1EC}"/>
          </ac:spMkLst>
        </pc:spChg>
        <pc:spChg chg="del">
          <ac:chgData name="wjsdbsqo0923@inha.edu" userId="7892379b-cdcc-4ce3-a7a7-542363013f7a" providerId="ADAL" clId="{30004A35-8493-4646-8589-5C9C3AFF92F9}" dt="2020-05-13T16:58:13.636" v="2930" actId="478"/>
          <ac:spMkLst>
            <pc:docMk/>
            <pc:sldMk cId="249095991" sldId="379"/>
            <ac:spMk id="12" creationId="{95D49A15-C2CF-4497-9D5C-79D296FDA912}"/>
          </ac:spMkLst>
        </pc:spChg>
        <pc:spChg chg="mod">
          <ac:chgData name="wjsdbsqo0923@inha.edu" userId="7892379b-cdcc-4ce3-a7a7-542363013f7a" providerId="ADAL" clId="{30004A35-8493-4646-8589-5C9C3AFF92F9}" dt="2020-05-14T01:54:02.438" v="3358" actId="1076"/>
          <ac:spMkLst>
            <pc:docMk/>
            <pc:sldMk cId="249095991" sldId="379"/>
            <ac:spMk id="13" creationId="{2D303FE6-6164-46E7-8953-5A28DABB3AA4}"/>
          </ac:spMkLst>
        </pc:spChg>
        <pc:spChg chg="del">
          <ac:chgData name="wjsdbsqo0923@inha.edu" userId="7892379b-cdcc-4ce3-a7a7-542363013f7a" providerId="ADAL" clId="{30004A35-8493-4646-8589-5C9C3AFF92F9}" dt="2020-05-13T17:04:14.722" v="3121" actId="478"/>
          <ac:spMkLst>
            <pc:docMk/>
            <pc:sldMk cId="249095991" sldId="379"/>
            <ac:spMk id="14" creationId="{E37250D3-1206-4A45-8199-016A57ECBAC4}"/>
          </ac:spMkLst>
        </pc:spChg>
        <pc:spChg chg="add del mod">
          <ac:chgData name="wjsdbsqo0923@inha.edu" userId="7892379b-cdcc-4ce3-a7a7-542363013f7a" providerId="ADAL" clId="{30004A35-8493-4646-8589-5C9C3AFF92F9}" dt="2020-05-13T16:58:38.710" v="2947" actId="478"/>
          <ac:spMkLst>
            <pc:docMk/>
            <pc:sldMk cId="249095991" sldId="379"/>
            <ac:spMk id="15" creationId="{28F58D10-ED59-438A-B401-E751FC133237}"/>
          </ac:spMkLst>
        </pc:spChg>
        <pc:spChg chg="add mod">
          <ac:chgData name="wjsdbsqo0923@inha.edu" userId="7892379b-cdcc-4ce3-a7a7-542363013f7a" providerId="ADAL" clId="{30004A35-8493-4646-8589-5C9C3AFF92F9}" dt="2020-05-13T17:00:04.134" v="2966" actId="403"/>
          <ac:spMkLst>
            <pc:docMk/>
            <pc:sldMk cId="249095991" sldId="379"/>
            <ac:spMk id="16" creationId="{51FF4BF9-3556-48B5-871C-6623403442E9}"/>
          </ac:spMkLst>
        </pc:spChg>
        <pc:spChg chg="add mod">
          <ac:chgData name="wjsdbsqo0923@inha.edu" userId="7892379b-cdcc-4ce3-a7a7-542363013f7a" providerId="ADAL" clId="{30004A35-8493-4646-8589-5C9C3AFF92F9}" dt="2020-05-13T17:00:30.198" v="2986" actId="20577"/>
          <ac:spMkLst>
            <pc:docMk/>
            <pc:sldMk cId="249095991" sldId="379"/>
            <ac:spMk id="17" creationId="{1B16800A-CEF2-4091-B9A7-C1569F56A965}"/>
          </ac:spMkLst>
        </pc:spChg>
        <pc:spChg chg="add mod">
          <ac:chgData name="wjsdbsqo0923@inha.edu" userId="7892379b-cdcc-4ce3-a7a7-542363013f7a" providerId="ADAL" clId="{30004A35-8493-4646-8589-5C9C3AFF92F9}" dt="2020-05-14T01:57:44.574" v="3471" actId="242"/>
          <ac:spMkLst>
            <pc:docMk/>
            <pc:sldMk cId="249095991" sldId="379"/>
            <ac:spMk id="18" creationId="{605F514F-04E8-4420-9AE7-29CB5ACD1170}"/>
          </ac:spMkLst>
        </pc:spChg>
        <pc:spChg chg="add mod">
          <ac:chgData name="wjsdbsqo0923@inha.edu" userId="7892379b-cdcc-4ce3-a7a7-542363013f7a" providerId="ADAL" clId="{30004A35-8493-4646-8589-5C9C3AFF92F9}" dt="2020-05-13T17:02:36.973" v="3099" actId="20577"/>
          <ac:spMkLst>
            <pc:docMk/>
            <pc:sldMk cId="249095991" sldId="379"/>
            <ac:spMk id="19" creationId="{5004C946-EB23-4938-8132-4CF73382482F}"/>
          </ac:spMkLst>
        </pc:spChg>
        <pc:spChg chg="add mod">
          <ac:chgData name="wjsdbsqo0923@inha.edu" userId="7892379b-cdcc-4ce3-a7a7-542363013f7a" providerId="ADAL" clId="{30004A35-8493-4646-8589-5C9C3AFF92F9}" dt="2020-05-14T01:57:40.570" v="3470" actId="242"/>
          <ac:spMkLst>
            <pc:docMk/>
            <pc:sldMk cId="249095991" sldId="379"/>
            <ac:spMk id="20" creationId="{CDB1621D-6FBF-4B94-98F8-51E9BF1B21FE}"/>
          </ac:spMkLst>
        </pc:spChg>
        <pc:spChg chg="add mod">
          <ac:chgData name="wjsdbsqo0923@inha.edu" userId="7892379b-cdcc-4ce3-a7a7-542363013f7a" providerId="ADAL" clId="{30004A35-8493-4646-8589-5C9C3AFF92F9}" dt="2020-05-14T01:58:48.665" v="3478" actId="20577"/>
          <ac:spMkLst>
            <pc:docMk/>
            <pc:sldMk cId="249095991" sldId="379"/>
            <ac:spMk id="21" creationId="{7941E04C-54BF-4B6D-9CB4-CAFDA3CA40A3}"/>
          </ac:spMkLst>
        </pc:spChg>
        <pc:spChg chg="add mod">
          <ac:chgData name="wjsdbsqo0923@inha.edu" userId="7892379b-cdcc-4ce3-a7a7-542363013f7a" providerId="ADAL" clId="{30004A35-8493-4646-8589-5C9C3AFF92F9}" dt="2020-05-14T01:59:42.470" v="3481"/>
          <ac:spMkLst>
            <pc:docMk/>
            <pc:sldMk cId="249095991" sldId="379"/>
            <ac:spMk id="22" creationId="{029983E7-49C7-45E4-A3E5-42075C42F6BE}"/>
          </ac:spMkLst>
        </pc:spChg>
        <pc:spChg chg="add del mod">
          <ac:chgData name="wjsdbsqo0923@inha.edu" userId="7892379b-cdcc-4ce3-a7a7-542363013f7a" providerId="ADAL" clId="{30004A35-8493-4646-8589-5C9C3AFF92F9}" dt="2020-05-13T17:03:22.052" v="3107" actId="478"/>
          <ac:spMkLst>
            <pc:docMk/>
            <pc:sldMk cId="249095991" sldId="379"/>
            <ac:spMk id="22" creationId="{D3A08245-7CDC-4103-BB74-466840DAA809}"/>
          </ac:spMkLst>
        </pc:spChg>
        <pc:spChg chg="add mod">
          <ac:chgData name="wjsdbsqo0923@inha.edu" userId="7892379b-cdcc-4ce3-a7a7-542363013f7a" providerId="ADAL" clId="{30004A35-8493-4646-8589-5C9C3AFF92F9}" dt="2020-05-13T17:03:45.423" v="3112" actId="13822"/>
          <ac:spMkLst>
            <pc:docMk/>
            <pc:sldMk cId="249095991" sldId="379"/>
            <ac:spMk id="23" creationId="{5A0919E4-C524-4917-8B79-99DF7EF36816}"/>
          </ac:spMkLst>
        </pc:spChg>
        <pc:spChg chg="add mod">
          <ac:chgData name="wjsdbsqo0923@inha.edu" userId="7892379b-cdcc-4ce3-a7a7-542363013f7a" providerId="ADAL" clId="{30004A35-8493-4646-8589-5C9C3AFF92F9}" dt="2020-05-13T17:03:48.380" v="3113" actId="571"/>
          <ac:spMkLst>
            <pc:docMk/>
            <pc:sldMk cId="249095991" sldId="379"/>
            <ac:spMk id="24" creationId="{59942B98-B432-4789-95DD-76E752E83B8E}"/>
          </ac:spMkLst>
        </pc:spChg>
        <pc:spChg chg="add mod">
          <ac:chgData name="wjsdbsqo0923@inha.edu" userId="7892379b-cdcc-4ce3-a7a7-542363013f7a" providerId="ADAL" clId="{30004A35-8493-4646-8589-5C9C3AFF92F9}" dt="2020-05-13T17:04:01.886" v="3116" actId="1076"/>
          <ac:spMkLst>
            <pc:docMk/>
            <pc:sldMk cId="249095991" sldId="379"/>
            <ac:spMk id="25" creationId="{E5268F5E-20B5-47CB-BE7C-12FF60E3AAFF}"/>
          </ac:spMkLst>
        </pc:spChg>
        <pc:spChg chg="add mod">
          <ac:chgData name="wjsdbsqo0923@inha.edu" userId="7892379b-cdcc-4ce3-a7a7-542363013f7a" providerId="ADAL" clId="{30004A35-8493-4646-8589-5C9C3AFF92F9}" dt="2020-05-14T01:54:02.438" v="3358" actId="1076"/>
          <ac:spMkLst>
            <pc:docMk/>
            <pc:sldMk cId="249095991" sldId="379"/>
            <ac:spMk id="26" creationId="{EB00FEA1-A431-49E3-AA81-20B9F7107047}"/>
          </ac:spMkLst>
        </pc:spChg>
        <pc:spChg chg="add del mod">
          <ac:chgData name="wjsdbsqo0923@inha.edu" userId="7892379b-cdcc-4ce3-a7a7-542363013f7a" providerId="ADAL" clId="{30004A35-8493-4646-8589-5C9C3AFF92F9}" dt="2020-05-14T15:36:16.519" v="24049" actId="478"/>
          <ac:spMkLst>
            <pc:docMk/>
            <pc:sldMk cId="249095991" sldId="379"/>
            <ac:spMk id="27" creationId="{A28C367C-358A-4747-A1D3-CFC71D07DFCF}"/>
          </ac:spMkLst>
        </pc:spChg>
        <pc:spChg chg="add del mod">
          <ac:chgData name="wjsdbsqo0923@inha.edu" userId="7892379b-cdcc-4ce3-a7a7-542363013f7a" providerId="ADAL" clId="{30004A35-8493-4646-8589-5C9C3AFF92F9}" dt="2020-05-14T15:36:17.359" v="24050" actId="478"/>
          <ac:spMkLst>
            <pc:docMk/>
            <pc:sldMk cId="249095991" sldId="379"/>
            <ac:spMk id="28" creationId="{4EA7AC55-AA70-4433-9ABE-41F9587C3FA4}"/>
          </ac:spMkLst>
        </pc:spChg>
      </pc:sldChg>
      <pc:sldChg chg="modSp mod modNotesTx">
        <pc:chgData name="wjsdbsqo0923@inha.edu" userId="7892379b-cdcc-4ce3-a7a7-542363013f7a" providerId="ADAL" clId="{30004A35-8493-4646-8589-5C9C3AFF92F9}" dt="2020-05-14T15:36:36.191" v="24052" actId="6549"/>
        <pc:sldMkLst>
          <pc:docMk/>
          <pc:sldMk cId="2811364541" sldId="380"/>
        </pc:sldMkLst>
        <pc:spChg chg="mod">
          <ac:chgData name="wjsdbsqo0923@inha.edu" userId="7892379b-cdcc-4ce3-a7a7-542363013f7a" providerId="ADAL" clId="{30004A35-8493-4646-8589-5C9C3AFF92F9}" dt="2020-05-13T16:06:37.510" v="158" actId="113"/>
          <ac:spMkLst>
            <pc:docMk/>
            <pc:sldMk cId="2811364541" sldId="380"/>
            <ac:spMk id="3" creationId="{4AA75C3F-5662-4A82-83BA-F9E07A9225DD}"/>
          </ac:spMkLst>
        </pc:spChg>
      </pc:sldChg>
      <pc:sldChg chg="new del">
        <pc:chgData name="wjsdbsqo0923@inha.edu" userId="7892379b-cdcc-4ce3-a7a7-542363013f7a" providerId="ADAL" clId="{30004A35-8493-4646-8589-5C9C3AFF92F9}" dt="2020-05-13T03:52:25.071" v="106" actId="680"/>
        <pc:sldMkLst>
          <pc:docMk/>
          <pc:sldMk cId="1720709417" sldId="381"/>
        </pc:sldMkLst>
      </pc:sldChg>
      <pc:sldChg chg="addSp delSp modSp add mod modNotesTx">
        <pc:chgData name="wjsdbsqo0923@inha.edu" userId="7892379b-cdcc-4ce3-a7a7-542363013f7a" providerId="ADAL" clId="{30004A35-8493-4646-8589-5C9C3AFF92F9}" dt="2020-05-14T15:30:09.962" v="23675" actId="20577"/>
        <pc:sldMkLst>
          <pc:docMk/>
          <pc:sldMk cId="3486252721" sldId="381"/>
        </pc:sldMkLst>
        <pc:spChg chg="mod">
          <ac:chgData name="wjsdbsqo0923@inha.edu" userId="7892379b-cdcc-4ce3-a7a7-542363013f7a" providerId="ADAL" clId="{30004A35-8493-4646-8589-5C9C3AFF92F9}" dt="2020-05-14T01:50:16.946" v="3316" actId="404"/>
          <ac:spMkLst>
            <pc:docMk/>
            <pc:sldMk cId="3486252721" sldId="381"/>
            <ac:spMk id="3" creationId="{4AA75C3F-5662-4A82-83BA-F9E07A9225DD}"/>
          </ac:spMkLst>
        </pc:spChg>
        <pc:spChg chg="add del">
          <ac:chgData name="wjsdbsqo0923@inha.edu" userId="7892379b-cdcc-4ce3-a7a7-542363013f7a" providerId="ADAL" clId="{30004A35-8493-4646-8589-5C9C3AFF92F9}" dt="2020-05-13T16:46:57.871" v="1909" actId="478"/>
          <ac:spMkLst>
            <pc:docMk/>
            <pc:sldMk cId="3486252721" sldId="381"/>
            <ac:spMk id="6" creationId="{A1C5C75B-9A46-465B-A13D-395BFF395B3F}"/>
          </ac:spMkLst>
        </pc:spChg>
        <pc:spChg chg="add mod">
          <ac:chgData name="wjsdbsqo0923@inha.edu" userId="7892379b-cdcc-4ce3-a7a7-542363013f7a" providerId="ADAL" clId="{30004A35-8493-4646-8589-5C9C3AFF92F9}" dt="2020-05-13T16:47:19.001" v="1917"/>
          <ac:spMkLst>
            <pc:docMk/>
            <pc:sldMk cId="3486252721" sldId="381"/>
            <ac:spMk id="8" creationId="{28030BD5-9B88-4CAB-B887-58FC400D093C}"/>
          </ac:spMkLst>
        </pc:spChg>
      </pc:sldChg>
      <pc:sldChg chg="modSp add del mod">
        <pc:chgData name="wjsdbsqo0923@inha.edu" userId="7892379b-cdcc-4ce3-a7a7-542363013f7a" providerId="ADAL" clId="{30004A35-8493-4646-8589-5C9C3AFF92F9}" dt="2020-05-13T16:07:19.110" v="159" actId="2696"/>
        <pc:sldMkLst>
          <pc:docMk/>
          <pc:sldMk cId="3569564229" sldId="381"/>
        </pc:sldMkLst>
        <pc:spChg chg="mod">
          <ac:chgData name="wjsdbsqo0923@inha.edu" userId="7892379b-cdcc-4ce3-a7a7-542363013f7a" providerId="ADAL" clId="{30004A35-8493-4646-8589-5C9C3AFF92F9}" dt="2020-05-13T16:05:37.926" v="153" actId="6549"/>
          <ac:spMkLst>
            <pc:docMk/>
            <pc:sldMk cId="3569564229" sldId="381"/>
            <ac:spMk id="3" creationId="{4AA75C3F-5662-4A82-83BA-F9E07A9225DD}"/>
          </ac:spMkLst>
        </pc:spChg>
      </pc:sldChg>
      <pc:sldChg chg="delSp modSp add mod modNotesTx">
        <pc:chgData name="wjsdbsqo0923@inha.edu" userId="7892379b-cdcc-4ce3-a7a7-542363013f7a" providerId="ADAL" clId="{30004A35-8493-4646-8589-5C9C3AFF92F9}" dt="2020-05-14T09:05:27.807" v="13315" actId="20577"/>
        <pc:sldMkLst>
          <pc:docMk/>
          <pc:sldMk cId="831078130" sldId="382"/>
        </pc:sldMkLst>
        <pc:spChg chg="mod">
          <ac:chgData name="wjsdbsqo0923@inha.edu" userId="7892379b-cdcc-4ce3-a7a7-542363013f7a" providerId="ADAL" clId="{30004A35-8493-4646-8589-5C9C3AFF92F9}" dt="2020-05-14T07:30:34.680" v="9436" actId="20577"/>
          <ac:spMkLst>
            <pc:docMk/>
            <pc:sldMk cId="831078130" sldId="382"/>
            <ac:spMk id="3" creationId="{C27E5113-F855-4B8B-9920-7C31987D0DED}"/>
          </ac:spMkLst>
        </pc:spChg>
        <pc:spChg chg="del">
          <ac:chgData name="wjsdbsqo0923@inha.edu" userId="7892379b-cdcc-4ce3-a7a7-542363013f7a" providerId="ADAL" clId="{30004A35-8493-4646-8589-5C9C3AFF92F9}" dt="2020-05-14T07:41:18.128" v="9803" actId="478"/>
          <ac:spMkLst>
            <pc:docMk/>
            <pc:sldMk cId="831078130" sldId="382"/>
            <ac:spMk id="7" creationId="{4DEDE5C2-6490-489F-B8C7-1339C1A69738}"/>
          </ac:spMkLst>
        </pc:spChg>
        <pc:spChg chg="mod">
          <ac:chgData name="wjsdbsqo0923@inha.edu" userId="7892379b-cdcc-4ce3-a7a7-542363013f7a" providerId="ADAL" clId="{30004A35-8493-4646-8589-5C9C3AFF92F9}" dt="2020-05-14T06:42:44.518" v="7376" actId="1076"/>
          <ac:spMkLst>
            <pc:docMk/>
            <pc:sldMk cId="831078130" sldId="382"/>
            <ac:spMk id="11" creationId="{B5CD6811-1C3B-424D-AF34-BA25D227948E}"/>
          </ac:spMkLst>
        </pc:spChg>
        <pc:spChg chg="mod">
          <ac:chgData name="wjsdbsqo0923@inha.edu" userId="7892379b-cdcc-4ce3-a7a7-542363013f7a" providerId="ADAL" clId="{30004A35-8493-4646-8589-5C9C3AFF92F9}" dt="2020-05-14T06:42:44.518" v="7376" actId="1076"/>
          <ac:spMkLst>
            <pc:docMk/>
            <pc:sldMk cId="831078130" sldId="382"/>
            <ac:spMk id="12" creationId="{EFE4724C-3421-440D-B420-91EC8CE8C750}"/>
          </ac:spMkLst>
        </pc:spChg>
        <pc:picChg chg="mod">
          <ac:chgData name="wjsdbsqo0923@inha.edu" userId="7892379b-cdcc-4ce3-a7a7-542363013f7a" providerId="ADAL" clId="{30004A35-8493-4646-8589-5C9C3AFF92F9}" dt="2020-05-14T06:42:44.518" v="7376" actId="1076"/>
          <ac:picMkLst>
            <pc:docMk/>
            <pc:sldMk cId="831078130" sldId="382"/>
            <ac:picMk id="1026" creationId="{31D37BAA-E460-4325-98A8-57079C0AF9D8}"/>
          </ac:picMkLst>
        </pc:picChg>
      </pc:sldChg>
      <pc:sldChg chg="addSp delSp modSp add mod modNotesTx">
        <pc:chgData name="wjsdbsqo0923@inha.edu" userId="7892379b-cdcc-4ce3-a7a7-542363013f7a" providerId="ADAL" clId="{30004A35-8493-4646-8589-5C9C3AFF92F9}" dt="2020-05-14T10:15:56.811" v="15056" actId="20577"/>
        <pc:sldMkLst>
          <pc:docMk/>
          <pc:sldMk cId="2504647967" sldId="383"/>
        </pc:sldMkLst>
        <pc:spChg chg="mod">
          <ac:chgData name="wjsdbsqo0923@inha.edu" userId="7892379b-cdcc-4ce3-a7a7-542363013f7a" providerId="ADAL" clId="{30004A35-8493-4646-8589-5C9C3AFF92F9}" dt="2020-05-14T08:41:51.666" v="12310" actId="20577"/>
          <ac:spMkLst>
            <pc:docMk/>
            <pc:sldMk cId="2504647967" sldId="383"/>
            <ac:spMk id="2" creationId="{FFAA9EC3-AE84-4FF0-8159-75A8F65F73E3}"/>
          </ac:spMkLst>
        </pc:spChg>
        <pc:spChg chg="mod">
          <ac:chgData name="wjsdbsqo0923@inha.edu" userId="7892379b-cdcc-4ce3-a7a7-542363013f7a" providerId="ADAL" clId="{30004A35-8493-4646-8589-5C9C3AFF92F9}" dt="2020-05-14T08:45:49.783" v="12584" actId="20577"/>
          <ac:spMkLst>
            <pc:docMk/>
            <pc:sldMk cId="2504647967" sldId="383"/>
            <ac:spMk id="3" creationId="{C27E5113-F855-4B8B-9920-7C31987D0DED}"/>
          </ac:spMkLst>
        </pc:spChg>
        <pc:spChg chg="add mod">
          <ac:chgData name="wjsdbsqo0923@inha.edu" userId="7892379b-cdcc-4ce3-a7a7-542363013f7a" providerId="ADAL" clId="{30004A35-8493-4646-8589-5C9C3AFF92F9}" dt="2020-05-14T08:08:09.778" v="10853" actId="1076"/>
          <ac:spMkLst>
            <pc:docMk/>
            <pc:sldMk cId="2504647967" sldId="383"/>
            <ac:spMk id="5" creationId="{DA43F7B1-FE88-41DE-A6A1-EB5067FED527}"/>
          </ac:spMkLst>
        </pc:spChg>
        <pc:spChg chg="del">
          <ac:chgData name="wjsdbsqo0923@inha.edu" userId="7892379b-cdcc-4ce3-a7a7-542363013f7a" providerId="ADAL" clId="{30004A35-8493-4646-8589-5C9C3AFF92F9}" dt="2020-05-14T07:41:11.487" v="9801" actId="478"/>
          <ac:spMkLst>
            <pc:docMk/>
            <pc:sldMk cId="2504647967" sldId="383"/>
            <ac:spMk id="7" creationId="{4DEDE5C2-6490-489F-B8C7-1339C1A69738}"/>
          </ac:spMkLst>
        </pc:spChg>
        <pc:spChg chg="del mod">
          <ac:chgData name="wjsdbsqo0923@inha.edu" userId="7892379b-cdcc-4ce3-a7a7-542363013f7a" providerId="ADAL" clId="{30004A35-8493-4646-8589-5C9C3AFF92F9}" dt="2020-05-14T07:14:49.054" v="8588" actId="478"/>
          <ac:spMkLst>
            <pc:docMk/>
            <pc:sldMk cId="2504647967" sldId="383"/>
            <ac:spMk id="11" creationId="{B5CD6811-1C3B-424D-AF34-BA25D227948E}"/>
          </ac:spMkLst>
        </pc:spChg>
        <pc:spChg chg="del">
          <ac:chgData name="wjsdbsqo0923@inha.edu" userId="7892379b-cdcc-4ce3-a7a7-542363013f7a" providerId="ADAL" clId="{30004A35-8493-4646-8589-5C9C3AFF92F9}" dt="2020-05-14T07:14:50.016" v="8589" actId="478"/>
          <ac:spMkLst>
            <pc:docMk/>
            <pc:sldMk cId="2504647967" sldId="383"/>
            <ac:spMk id="12" creationId="{EFE4724C-3421-440D-B420-91EC8CE8C750}"/>
          </ac:spMkLst>
        </pc:spChg>
        <pc:spChg chg="add mod">
          <ac:chgData name="wjsdbsqo0923@inha.edu" userId="7892379b-cdcc-4ce3-a7a7-542363013f7a" providerId="ADAL" clId="{30004A35-8493-4646-8589-5C9C3AFF92F9}" dt="2020-05-14T08:08:09.778" v="10853" actId="1076"/>
          <ac:spMkLst>
            <pc:docMk/>
            <pc:sldMk cId="2504647967" sldId="383"/>
            <ac:spMk id="13" creationId="{071089A1-F8BD-4BA8-8040-F24E69CEE7F5}"/>
          </ac:spMkLst>
        </pc:spChg>
        <pc:spChg chg="add mod">
          <ac:chgData name="wjsdbsqo0923@inha.edu" userId="7892379b-cdcc-4ce3-a7a7-542363013f7a" providerId="ADAL" clId="{30004A35-8493-4646-8589-5C9C3AFF92F9}" dt="2020-05-14T08:08:09.778" v="10853" actId="1076"/>
          <ac:spMkLst>
            <pc:docMk/>
            <pc:sldMk cId="2504647967" sldId="383"/>
            <ac:spMk id="14" creationId="{993F95E2-C247-4855-9618-CA17657D10E7}"/>
          </ac:spMkLst>
        </pc:spChg>
        <pc:spChg chg="add mod">
          <ac:chgData name="wjsdbsqo0923@inha.edu" userId="7892379b-cdcc-4ce3-a7a7-542363013f7a" providerId="ADAL" clId="{30004A35-8493-4646-8589-5C9C3AFF92F9}" dt="2020-05-14T08:08:09.778" v="10853" actId="1076"/>
          <ac:spMkLst>
            <pc:docMk/>
            <pc:sldMk cId="2504647967" sldId="383"/>
            <ac:spMk id="15" creationId="{133E3981-66C1-42EB-86E2-52C35A75D014}"/>
          </ac:spMkLst>
        </pc:spChg>
        <pc:spChg chg="add del mod">
          <ac:chgData name="wjsdbsqo0923@inha.edu" userId="7892379b-cdcc-4ce3-a7a7-542363013f7a" providerId="ADAL" clId="{30004A35-8493-4646-8589-5C9C3AFF92F9}" dt="2020-05-14T07:57:57.866" v="10537" actId="478"/>
          <ac:spMkLst>
            <pc:docMk/>
            <pc:sldMk cId="2504647967" sldId="383"/>
            <ac:spMk id="16" creationId="{4F88395C-669A-440E-98B7-4A09C928A063}"/>
          </ac:spMkLst>
        </pc:spChg>
        <pc:spChg chg="add del mod">
          <ac:chgData name="wjsdbsqo0923@inha.edu" userId="7892379b-cdcc-4ce3-a7a7-542363013f7a" providerId="ADAL" clId="{30004A35-8493-4646-8589-5C9C3AFF92F9}" dt="2020-05-14T07:56:50.444" v="10514" actId="478"/>
          <ac:spMkLst>
            <pc:docMk/>
            <pc:sldMk cId="2504647967" sldId="383"/>
            <ac:spMk id="17" creationId="{4CB24280-1388-4F44-8410-C5B97D67A89A}"/>
          </ac:spMkLst>
        </pc:spChg>
        <pc:spChg chg="add mod">
          <ac:chgData name="wjsdbsqo0923@inha.edu" userId="7892379b-cdcc-4ce3-a7a7-542363013f7a" providerId="ADAL" clId="{30004A35-8493-4646-8589-5C9C3AFF92F9}" dt="2020-05-14T08:08:09.778" v="10853" actId="1076"/>
          <ac:spMkLst>
            <pc:docMk/>
            <pc:sldMk cId="2504647967" sldId="383"/>
            <ac:spMk id="18" creationId="{A04E568B-62E7-4E58-BCD1-B5130509DD4C}"/>
          </ac:spMkLst>
        </pc:spChg>
        <pc:spChg chg="add del mod">
          <ac:chgData name="wjsdbsqo0923@inha.edu" userId="7892379b-cdcc-4ce3-a7a7-542363013f7a" providerId="ADAL" clId="{30004A35-8493-4646-8589-5C9C3AFF92F9}" dt="2020-05-14T07:58:14.619" v="10539" actId="478"/>
          <ac:spMkLst>
            <pc:docMk/>
            <pc:sldMk cId="2504647967" sldId="383"/>
            <ac:spMk id="19" creationId="{33A0FD89-9B0A-4E5B-A234-DAC4D495AED1}"/>
          </ac:spMkLst>
        </pc:spChg>
        <pc:spChg chg="add mod">
          <ac:chgData name="wjsdbsqo0923@inha.edu" userId="7892379b-cdcc-4ce3-a7a7-542363013f7a" providerId="ADAL" clId="{30004A35-8493-4646-8589-5C9C3AFF92F9}" dt="2020-05-14T08:08:09.778" v="10853" actId="1076"/>
          <ac:spMkLst>
            <pc:docMk/>
            <pc:sldMk cId="2504647967" sldId="383"/>
            <ac:spMk id="20" creationId="{67850105-482A-4442-98BA-6B9E92BF0729}"/>
          </ac:spMkLst>
        </pc:spChg>
        <pc:spChg chg="add mod">
          <ac:chgData name="wjsdbsqo0923@inha.edu" userId="7892379b-cdcc-4ce3-a7a7-542363013f7a" providerId="ADAL" clId="{30004A35-8493-4646-8589-5C9C3AFF92F9}" dt="2020-05-14T08:08:09.778" v="10853" actId="1076"/>
          <ac:spMkLst>
            <pc:docMk/>
            <pc:sldMk cId="2504647967" sldId="383"/>
            <ac:spMk id="21" creationId="{5C970AA8-042A-407D-B686-37E8B15A7C47}"/>
          </ac:spMkLst>
        </pc:spChg>
        <pc:spChg chg="add mod">
          <ac:chgData name="wjsdbsqo0923@inha.edu" userId="7892379b-cdcc-4ce3-a7a7-542363013f7a" providerId="ADAL" clId="{30004A35-8493-4646-8589-5C9C3AFF92F9}" dt="2020-05-14T08:08:09.778" v="10853" actId="1076"/>
          <ac:spMkLst>
            <pc:docMk/>
            <pc:sldMk cId="2504647967" sldId="383"/>
            <ac:spMk id="22" creationId="{A8576521-0CED-4937-B241-F5C872180AEA}"/>
          </ac:spMkLst>
        </pc:spChg>
        <pc:spChg chg="add mod">
          <ac:chgData name="wjsdbsqo0923@inha.edu" userId="7892379b-cdcc-4ce3-a7a7-542363013f7a" providerId="ADAL" clId="{30004A35-8493-4646-8589-5C9C3AFF92F9}" dt="2020-05-14T08:08:09.778" v="10853" actId="1076"/>
          <ac:spMkLst>
            <pc:docMk/>
            <pc:sldMk cId="2504647967" sldId="383"/>
            <ac:spMk id="23" creationId="{84956E17-6890-43CB-8B97-E08A17C65B3B}"/>
          </ac:spMkLst>
        </pc:spChg>
        <pc:spChg chg="mod">
          <ac:chgData name="wjsdbsqo0923@inha.edu" userId="7892379b-cdcc-4ce3-a7a7-542363013f7a" providerId="ADAL" clId="{30004A35-8493-4646-8589-5C9C3AFF92F9}" dt="2020-05-14T08:49:37.990" v="12682" actId="478"/>
          <ac:spMkLst>
            <pc:docMk/>
            <pc:sldMk cId="2504647967" sldId="383"/>
            <ac:spMk id="29" creationId="{64FE46F9-7FA2-4D1D-9FC0-8F3F5CD49059}"/>
          </ac:spMkLst>
        </pc:spChg>
        <pc:spChg chg="mod">
          <ac:chgData name="wjsdbsqo0923@inha.edu" userId="7892379b-cdcc-4ce3-a7a7-542363013f7a" providerId="ADAL" clId="{30004A35-8493-4646-8589-5C9C3AFF92F9}" dt="2020-05-14T08:49:37.990" v="12682" actId="478"/>
          <ac:spMkLst>
            <pc:docMk/>
            <pc:sldMk cId="2504647967" sldId="383"/>
            <ac:spMk id="30" creationId="{6403D251-7FBE-4349-B8B7-8DB17AA36A86}"/>
          </ac:spMkLst>
        </pc:spChg>
        <pc:spChg chg="mod">
          <ac:chgData name="wjsdbsqo0923@inha.edu" userId="7892379b-cdcc-4ce3-a7a7-542363013f7a" providerId="ADAL" clId="{30004A35-8493-4646-8589-5C9C3AFF92F9}" dt="2020-05-14T08:49:37.990" v="12682" actId="478"/>
          <ac:spMkLst>
            <pc:docMk/>
            <pc:sldMk cId="2504647967" sldId="383"/>
            <ac:spMk id="31" creationId="{F8EA240D-F192-4177-84AD-92B470C7E152}"/>
          </ac:spMkLst>
        </pc:spChg>
        <pc:spChg chg="mod">
          <ac:chgData name="wjsdbsqo0923@inha.edu" userId="7892379b-cdcc-4ce3-a7a7-542363013f7a" providerId="ADAL" clId="{30004A35-8493-4646-8589-5C9C3AFF92F9}" dt="2020-05-14T08:49:37.990" v="12682" actId="478"/>
          <ac:spMkLst>
            <pc:docMk/>
            <pc:sldMk cId="2504647967" sldId="383"/>
            <ac:spMk id="32" creationId="{0C331586-9B41-432A-804F-6134DCA82E51}"/>
          </ac:spMkLst>
        </pc:spChg>
        <pc:spChg chg="mod">
          <ac:chgData name="wjsdbsqo0923@inha.edu" userId="7892379b-cdcc-4ce3-a7a7-542363013f7a" providerId="ADAL" clId="{30004A35-8493-4646-8589-5C9C3AFF92F9}" dt="2020-05-14T08:49:37.990" v="12682" actId="478"/>
          <ac:spMkLst>
            <pc:docMk/>
            <pc:sldMk cId="2504647967" sldId="383"/>
            <ac:spMk id="33" creationId="{A551CA77-6597-46A1-A742-99BC20369544}"/>
          </ac:spMkLst>
        </pc:spChg>
        <pc:spChg chg="mod">
          <ac:chgData name="wjsdbsqo0923@inha.edu" userId="7892379b-cdcc-4ce3-a7a7-542363013f7a" providerId="ADAL" clId="{30004A35-8493-4646-8589-5C9C3AFF92F9}" dt="2020-05-14T08:49:37.990" v="12682" actId="478"/>
          <ac:spMkLst>
            <pc:docMk/>
            <pc:sldMk cId="2504647967" sldId="383"/>
            <ac:spMk id="34" creationId="{DBD735B0-27EC-4B5A-99B9-A951D3D5ABAB}"/>
          </ac:spMkLst>
        </pc:spChg>
        <pc:spChg chg="mod">
          <ac:chgData name="wjsdbsqo0923@inha.edu" userId="7892379b-cdcc-4ce3-a7a7-542363013f7a" providerId="ADAL" clId="{30004A35-8493-4646-8589-5C9C3AFF92F9}" dt="2020-05-14T08:49:37.990" v="12682" actId="478"/>
          <ac:spMkLst>
            <pc:docMk/>
            <pc:sldMk cId="2504647967" sldId="383"/>
            <ac:spMk id="35" creationId="{19D7E5F1-2B44-44D1-A697-D9ECF961154A}"/>
          </ac:spMkLst>
        </pc:spChg>
        <pc:spChg chg="mod">
          <ac:chgData name="wjsdbsqo0923@inha.edu" userId="7892379b-cdcc-4ce3-a7a7-542363013f7a" providerId="ADAL" clId="{30004A35-8493-4646-8589-5C9C3AFF92F9}" dt="2020-05-14T08:49:37.990" v="12682" actId="478"/>
          <ac:spMkLst>
            <pc:docMk/>
            <pc:sldMk cId="2504647967" sldId="383"/>
            <ac:spMk id="36" creationId="{BAE299A1-0341-46A0-8CC8-FDD4083EB939}"/>
          </ac:spMkLst>
        </pc:spChg>
        <pc:spChg chg="mod">
          <ac:chgData name="wjsdbsqo0923@inha.edu" userId="7892379b-cdcc-4ce3-a7a7-542363013f7a" providerId="ADAL" clId="{30004A35-8493-4646-8589-5C9C3AFF92F9}" dt="2020-05-14T08:49:37.990" v="12682" actId="478"/>
          <ac:spMkLst>
            <pc:docMk/>
            <pc:sldMk cId="2504647967" sldId="383"/>
            <ac:spMk id="37" creationId="{5539D9FB-8960-4609-B5C4-620C942172C0}"/>
          </ac:spMkLst>
        </pc:spChg>
        <pc:spChg chg="add del">
          <ac:chgData name="wjsdbsqo0923@inha.edu" userId="7892379b-cdcc-4ce3-a7a7-542363013f7a" providerId="ADAL" clId="{30004A35-8493-4646-8589-5C9C3AFF92F9}" dt="2020-05-14T08:47:37.247" v="12605" actId="478"/>
          <ac:spMkLst>
            <pc:docMk/>
            <pc:sldMk cId="2504647967" sldId="383"/>
            <ac:spMk id="38" creationId="{91BA76FB-6AA3-4616-AAA3-573A19FF802B}"/>
          </ac:spMkLst>
        </pc:spChg>
        <pc:spChg chg="add mod">
          <ac:chgData name="wjsdbsqo0923@inha.edu" userId="7892379b-cdcc-4ce3-a7a7-542363013f7a" providerId="ADAL" clId="{30004A35-8493-4646-8589-5C9C3AFF92F9}" dt="2020-05-14T08:50:03.771" v="12696" actId="1037"/>
          <ac:spMkLst>
            <pc:docMk/>
            <pc:sldMk cId="2504647967" sldId="383"/>
            <ac:spMk id="39" creationId="{1C9CF86D-20B6-4686-96D2-9271C0B3ECD1}"/>
          </ac:spMkLst>
        </pc:spChg>
        <pc:spChg chg="add mod">
          <ac:chgData name="wjsdbsqo0923@inha.edu" userId="7892379b-cdcc-4ce3-a7a7-542363013f7a" providerId="ADAL" clId="{30004A35-8493-4646-8589-5C9C3AFF92F9}" dt="2020-05-14T10:15:56.811" v="15056" actId="20577"/>
          <ac:spMkLst>
            <pc:docMk/>
            <pc:sldMk cId="2504647967" sldId="383"/>
            <ac:spMk id="42" creationId="{E8D0602C-FD56-45E0-B494-62F6E7BCCDCA}"/>
          </ac:spMkLst>
        </pc:spChg>
        <pc:spChg chg="add mod">
          <ac:chgData name="wjsdbsqo0923@inha.edu" userId="7892379b-cdcc-4ce3-a7a7-542363013f7a" providerId="ADAL" clId="{30004A35-8493-4646-8589-5C9C3AFF92F9}" dt="2020-05-14T08:50:48.258" v="12715" actId="1076"/>
          <ac:spMkLst>
            <pc:docMk/>
            <pc:sldMk cId="2504647967" sldId="383"/>
            <ac:spMk id="43" creationId="{504A46D4-5310-42F7-9466-C34453F63337}"/>
          </ac:spMkLst>
        </pc:spChg>
        <pc:spChg chg="add mod">
          <ac:chgData name="wjsdbsqo0923@inha.edu" userId="7892379b-cdcc-4ce3-a7a7-542363013f7a" providerId="ADAL" clId="{30004A35-8493-4646-8589-5C9C3AFF92F9}" dt="2020-05-14T08:50:03.771" v="12696" actId="1037"/>
          <ac:spMkLst>
            <pc:docMk/>
            <pc:sldMk cId="2504647967" sldId="383"/>
            <ac:spMk id="45" creationId="{B35E2437-966C-483C-BE29-5EE04D82AB9A}"/>
          </ac:spMkLst>
        </pc:spChg>
        <pc:spChg chg="add mod">
          <ac:chgData name="wjsdbsqo0923@inha.edu" userId="7892379b-cdcc-4ce3-a7a7-542363013f7a" providerId="ADAL" clId="{30004A35-8493-4646-8589-5C9C3AFF92F9}" dt="2020-05-14T10:15:49.420" v="15052" actId="1076"/>
          <ac:spMkLst>
            <pc:docMk/>
            <pc:sldMk cId="2504647967" sldId="383"/>
            <ac:spMk id="50" creationId="{27BC3867-FCE7-4375-AAE1-AB3837809389}"/>
          </ac:spMkLst>
        </pc:spChg>
        <pc:grpChg chg="add mod">
          <ac:chgData name="wjsdbsqo0923@inha.edu" userId="7892379b-cdcc-4ce3-a7a7-542363013f7a" providerId="ADAL" clId="{30004A35-8493-4646-8589-5C9C3AFF92F9}" dt="2020-05-14T07:54:48.197" v="10496" actId="164"/>
          <ac:grpSpMkLst>
            <pc:docMk/>
            <pc:sldMk cId="2504647967" sldId="383"/>
            <ac:grpSpMk id="6" creationId="{53C2042C-786E-41FE-A01D-7B45FFE9AE0D}"/>
          </ac:grpSpMkLst>
        </pc:grpChg>
        <pc:grpChg chg="add mod">
          <ac:chgData name="wjsdbsqo0923@inha.edu" userId="7892379b-cdcc-4ce3-a7a7-542363013f7a" providerId="ADAL" clId="{30004A35-8493-4646-8589-5C9C3AFF92F9}" dt="2020-05-14T08:00:12.166" v="10565" actId="164"/>
          <ac:grpSpMkLst>
            <pc:docMk/>
            <pc:sldMk cId="2504647967" sldId="383"/>
            <ac:grpSpMk id="8" creationId="{832D8EFB-26A1-4A19-9548-6EAA3546294C}"/>
          </ac:grpSpMkLst>
        </pc:grpChg>
        <pc:grpChg chg="add mod">
          <ac:chgData name="wjsdbsqo0923@inha.edu" userId="7892379b-cdcc-4ce3-a7a7-542363013f7a" providerId="ADAL" clId="{30004A35-8493-4646-8589-5C9C3AFF92F9}" dt="2020-05-14T08:08:09.778" v="10853" actId="1076"/>
          <ac:grpSpMkLst>
            <pc:docMk/>
            <pc:sldMk cId="2504647967" sldId="383"/>
            <ac:grpSpMk id="9" creationId="{F51E5170-57F0-482C-8416-8A7440F7189A}"/>
          </ac:grpSpMkLst>
        </pc:grpChg>
        <pc:grpChg chg="add del mod">
          <ac:chgData name="wjsdbsqo0923@inha.edu" userId="7892379b-cdcc-4ce3-a7a7-542363013f7a" providerId="ADAL" clId="{30004A35-8493-4646-8589-5C9C3AFF92F9}" dt="2020-05-14T08:43:26.166" v="12427" actId="478"/>
          <ac:grpSpMkLst>
            <pc:docMk/>
            <pc:sldMk cId="2504647967" sldId="383"/>
            <ac:grpSpMk id="10" creationId="{94E60132-9197-442A-B11E-24CCAAC227B2}"/>
          </ac:grpSpMkLst>
        </pc:grpChg>
        <pc:grpChg chg="add del mod">
          <ac:chgData name="wjsdbsqo0923@inha.edu" userId="7892379b-cdcc-4ce3-a7a7-542363013f7a" providerId="ADAL" clId="{30004A35-8493-4646-8589-5C9C3AFF92F9}" dt="2020-05-14T08:49:37.990" v="12682" actId="478"/>
          <ac:grpSpMkLst>
            <pc:docMk/>
            <pc:sldMk cId="2504647967" sldId="383"/>
            <ac:grpSpMk id="26" creationId="{ABB4F95A-D17F-42E5-A422-9611B87F972E}"/>
          </ac:grpSpMkLst>
        </pc:grpChg>
        <pc:grpChg chg="del mod">
          <ac:chgData name="wjsdbsqo0923@inha.edu" userId="7892379b-cdcc-4ce3-a7a7-542363013f7a" providerId="ADAL" clId="{30004A35-8493-4646-8589-5C9C3AFF92F9}" dt="2020-05-14T08:49:41.285" v="12684" actId="478"/>
          <ac:grpSpMkLst>
            <pc:docMk/>
            <pc:sldMk cId="2504647967" sldId="383"/>
            <ac:grpSpMk id="28" creationId="{CB6C4B4B-FF4A-4892-A433-AC2F32E8AE8B}"/>
          </ac:grpSpMkLst>
        </pc:grpChg>
        <pc:picChg chg="add mod modCrop">
          <ac:chgData name="wjsdbsqo0923@inha.edu" userId="7892379b-cdcc-4ce3-a7a7-542363013f7a" providerId="ADAL" clId="{30004A35-8493-4646-8589-5C9C3AFF92F9}" dt="2020-05-14T08:50:03.771" v="12696" actId="1037"/>
          <ac:picMkLst>
            <pc:docMk/>
            <pc:sldMk cId="2504647967" sldId="383"/>
            <ac:picMk id="25" creationId="{F828AA34-F3B1-4B5C-B9F2-6D704BF79739}"/>
          </ac:picMkLst>
        </pc:picChg>
        <pc:picChg chg="del mod">
          <ac:chgData name="wjsdbsqo0923@inha.edu" userId="7892379b-cdcc-4ce3-a7a7-542363013f7a" providerId="ADAL" clId="{30004A35-8493-4646-8589-5C9C3AFF92F9}" dt="2020-05-14T08:49:37.990" v="12682" actId="478"/>
          <ac:picMkLst>
            <pc:docMk/>
            <pc:sldMk cId="2504647967" sldId="383"/>
            <ac:picMk id="27" creationId="{5D60D6FD-DE44-409D-A00D-57CA5770EED7}"/>
          </ac:picMkLst>
        </pc:picChg>
        <pc:picChg chg="add mod modCrop">
          <ac:chgData name="wjsdbsqo0923@inha.edu" userId="7892379b-cdcc-4ce3-a7a7-542363013f7a" providerId="ADAL" clId="{30004A35-8493-4646-8589-5C9C3AFF92F9}" dt="2020-05-14T08:50:03.771" v="12696" actId="1037"/>
          <ac:picMkLst>
            <pc:docMk/>
            <pc:sldMk cId="2504647967" sldId="383"/>
            <ac:picMk id="40" creationId="{129F5C9B-7896-4DD5-9A58-E807CDAC523F}"/>
          </ac:picMkLst>
        </pc:picChg>
        <pc:picChg chg="add mod ord modCrop">
          <ac:chgData name="wjsdbsqo0923@inha.edu" userId="7892379b-cdcc-4ce3-a7a7-542363013f7a" providerId="ADAL" clId="{30004A35-8493-4646-8589-5C9C3AFF92F9}" dt="2020-05-14T08:50:03.771" v="12696" actId="1037"/>
          <ac:picMkLst>
            <pc:docMk/>
            <pc:sldMk cId="2504647967" sldId="383"/>
            <ac:picMk id="41" creationId="{3151BB19-A48B-46DE-A712-0B2B559C954D}"/>
          </ac:picMkLst>
        </pc:picChg>
        <pc:picChg chg="add mod modCrop">
          <ac:chgData name="wjsdbsqo0923@inha.edu" userId="7892379b-cdcc-4ce3-a7a7-542363013f7a" providerId="ADAL" clId="{30004A35-8493-4646-8589-5C9C3AFF92F9}" dt="2020-05-14T08:49:55.243" v="12691" actId="1076"/>
          <ac:picMkLst>
            <pc:docMk/>
            <pc:sldMk cId="2504647967" sldId="383"/>
            <ac:picMk id="44" creationId="{47C0C9E1-448F-4C21-861E-6479D6FD5C3E}"/>
          </ac:picMkLst>
        </pc:picChg>
        <pc:picChg chg="add del">
          <ac:chgData name="wjsdbsqo0923@inha.edu" userId="7892379b-cdcc-4ce3-a7a7-542363013f7a" providerId="ADAL" clId="{30004A35-8493-4646-8589-5C9C3AFF92F9}" dt="2020-05-14T08:50:37.859" v="12705"/>
          <ac:picMkLst>
            <pc:docMk/>
            <pc:sldMk cId="2504647967" sldId="383"/>
            <ac:picMk id="46" creationId="{8E9D976F-A191-4C5E-90D3-3A6D6DA136C9}"/>
          </ac:picMkLst>
        </pc:picChg>
        <pc:picChg chg="del">
          <ac:chgData name="wjsdbsqo0923@inha.edu" userId="7892379b-cdcc-4ce3-a7a7-542363013f7a" providerId="ADAL" clId="{30004A35-8493-4646-8589-5C9C3AFF92F9}" dt="2020-05-14T07:13:31.726" v="8488" actId="478"/>
          <ac:picMkLst>
            <pc:docMk/>
            <pc:sldMk cId="2504647967" sldId="383"/>
            <ac:picMk id="1026" creationId="{31D37BAA-E460-4325-98A8-57079C0AF9D8}"/>
          </ac:picMkLst>
        </pc:picChg>
        <pc:picChg chg="add mod">
          <ac:chgData name="wjsdbsqo0923@inha.edu" userId="7892379b-cdcc-4ce3-a7a7-542363013f7a" providerId="ADAL" clId="{30004A35-8493-4646-8589-5C9C3AFF92F9}" dt="2020-05-14T08:08:09.778" v="10853" actId="1076"/>
          <ac:picMkLst>
            <pc:docMk/>
            <pc:sldMk cId="2504647967" sldId="383"/>
            <ac:picMk id="3074" creationId="{544F6A47-4CB0-46F9-AF34-E1878976BF8F}"/>
          </ac:picMkLst>
        </pc:picChg>
      </pc:sldChg>
      <pc:sldChg chg="delSp modSp add mod ord modNotesTx">
        <pc:chgData name="wjsdbsqo0923@inha.edu" userId="7892379b-cdcc-4ce3-a7a7-542363013f7a" providerId="ADAL" clId="{30004A35-8493-4646-8589-5C9C3AFF92F9}" dt="2020-05-14T09:59:17.171" v="14844" actId="6549"/>
        <pc:sldMkLst>
          <pc:docMk/>
          <pc:sldMk cId="444241564" sldId="384"/>
        </pc:sldMkLst>
        <pc:spChg chg="mod">
          <ac:chgData name="wjsdbsqo0923@inha.edu" userId="7892379b-cdcc-4ce3-a7a7-542363013f7a" providerId="ADAL" clId="{30004A35-8493-4646-8589-5C9C3AFF92F9}" dt="2020-05-14T09:59:17.171" v="14844" actId="6549"/>
          <ac:spMkLst>
            <pc:docMk/>
            <pc:sldMk cId="444241564" sldId="384"/>
            <ac:spMk id="3" creationId="{C27E5113-F855-4B8B-9920-7C31987D0DED}"/>
          </ac:spMkLst>
        </pc:spChg>
        <pc:spChg chg="del">
          <ac:chgData name="wjsdbsqo0923@inha.edu" userId="7892379b-cdcc-4ce3-a7a7-542363013f7a" providerId="ADAL" clId="{30004A35-8493-4646-8589-5C9C3AFF92F9}" dt="2020-05-14T07:41:14.961" v="9802" actId="478"/>
          <ac:spMkLst>
            <pc:docMk/>
            <pc:sldMk cId="444241564" sldId="384"/>
            <ac:spMk id="7" creationId="{4DEDE5C2-6490-489F-B8C7-1339C1A69738}"/>
          </ac:spMkLst>
        </pc:spChg>
      </pc:sldChg>
      <pc:sldChg chg="addSp modSp add mod modNotesTx">
        <pc:chgData name="wjsdbsqo0923@inha.edu" userId="7892379b-cdcc-4ce3-a7a7-542363013f7a" providerId="ADAL" clId="{30004A35-8493-4646-8589-5C9C3AFF92F9}" dt="2020-05-14T10:12:08.612" v="15038" actId="20577"/>
        <pc:sldMkLst>
          <pc:docMk/>
          <pc:sldMk cId="3451879103" sldId="385"/>
        </pc:sldMkLst>
        <pc:spChg chg="mod">
          <ac:chgData name="wjsdbsqo0923@inha.edu" userId="7892379b-cdcc-4ce3-a7a7-542363013f7a" providerId="ADAL" clId="{30004A35-8493-4646-8589-5C9C3AFF92F9}" dt="2020-05-14T08:38:41.468" v="12070"/>
          <ac:spMkLst>
            <pc:docMk/>
            <pc:sldMk cId="3451879103" sldId="385"/>
            <ac:spMk id="2" creationId="{FFAA9EC3-AE84-4FF0-8159-75A8F65F73E3}"/>
          </ac:spMkLst>
        </pc:spChg>
        <pc:spChg chg="mod">
          <ac:chgData name="wjsdbsqo0923@inha.edu" userId="7892379b-cdcc-4ce3-a7a7-542363013f7a" providerId="ADAL" clId="{30004A35-8493-4646-8589-5C9C3AFF92F9}" dt="2020-05-14T10:12:08.612" v="15038" actId="20577"/>
          <ac:spMkLst>
            <pc:docMk/>
            <pc:sldMk cId="3451879103" sldId="385"/>
            <ac:spMk id="3" creationId="{C27E5113-F855-4B8B-9920-7C31987D0DED}"/>
          </ac:spMkLst>
        </pc:spChg>
        <pc:spChg chg="mod">
          <ac:chgData name="wjsdbsqo0923@inha.edu" userId="7892379b-cdcc-4ce3-a7a7-542363013f7a" providerId="ADAL" clId="{30004A35-8493-4646-8589-5C9C3AFF92F9}" dt="2020-05-14T08:27:27.847" v="11882" actId="1076"/>
          <ac:spMkLst>
            <pc:docMk/>
            <pc:sldMk cId="3451879103" sldId="385"/>
            <ac:spMk id="5" creationId="{DA43F7B1-FE88-41DE-A6A1-EB5067FED527}"/>
          </ac:spMkLst>
        </pc:spChg>
        <pc:spChg chg="mod">
          <ac:chgData name="wjsdbsqo0923@inha.edu" userId="7892379b-cdcc-4ce3-a7a7-542363013f7a" providerId="ADAL" clId="{30004A35-8493-4646-8589-5C9C3AFF92F9}" dt="2020-05-14T08:27:27.847" v="11882" actId="1076"/>
          <ac:spMkLst>
            <pc:docMk/>
            <pc:sldMk cId="3451879103" sldId="385"/>
            <ac:spMk id="13" creationId="{071089A1-F8BD-4BA8-8040-F24E69CEE7F5}"/>
          </ac:spMkLst>
        </pc:spChg>
        <pc:spChg chg="mod">
          <ac:chgData name="wjsdbsqo0923@inha.edu" userId="7892379b-cdcc-4ce3-a7a7-542363013f7a" providerId="ADAL" clId="{30004A35-8493-4646-8589-5C9C3AFF92F9}" dt="2020-05-14T08:27:27.847" v="11882" actId="1076"/>
          <ac:spMkLst>
            <pc:docMk/>
            <pc:sldMk cId="3451879103" sldId="385"/>
            <ac:spMk id="14" creationId="{993F95E2-C247-4855-9618-CA17657D10E7}"/>
          </ac:spMkLst>
        </pc:spChg>
        <pc:spChg chg="mod">
          <ac:chgData name="wjsdbsqo0923@inha.edu" userId="7892379b-cdcc-4ce3-a7a7-542363013f7a" providerId="ADAL" clId="{30004A35-8493-4646-8589-5C9C3AFF92F9}" dt="2020-05-14T08:27:27.847" v="11882" actId="1076"/>
          <ac:spMkLst>
            <pc:docMk/>
            <pc:sldMk cId="3451879103" sldId="385"/>
            <ac:spMk id="15" creationId="{133E3981-66C1-42EB-86E2-52C35A75D014}"/>
          </ac:spMkLst>
        </pc:spChg>
        <pc:spChg chg="mod">
          <ac:chgData name="wjsdbsqo0923@inha.edu" userId="7892379b-cdcc-4ce3-a7a7-542363013f7a" providerId="ADAL" clId="{30004A35-8493-4646-8589-5C9C3AFF92F9}" dt="2020-05-14T08:27:27.847" v="11882" actId="1076"/>
          <ac:spMkLst>
            <pc:docMk/>
            <pc:sldMk cId="3451879103" sldId="385"/>
            <ac:spMk id="18" creationId="{A04E568B-62E7-4E58-BCD1-B5130509DD4C}"/>
          </ac:spMkLst>
        </pc:spChg>
        <pc:spChg chg="mod">
          <ac:chgData name="wjsdbsqo0923@inha.edu" userId="7892379b-cdcc-4ce3-a7a7-542363013f7a" providerId="ADAL" clId="{30004A35-8493-4646-8589-5C9C3AFF92F9}" dt="2020-05-14T08:27:27.847" v="11882" actId="1076"/>
          <ac:spMkLst>
            <pc:docMk/>
            <pc:sldMk cId="3451879103" sldId="385"/>
            <ac:spMk id="20" creationId="{67850105-482A-4442-98BA-6B9E92BF0729}"/>
          </ac:spMkLst>
        </pc:spChg>
        <pc:spChg chg="mod">
          <ac:chgData name="wjsdbsqo0923@inha.edu" userId="7892379b-cdcc-4ce3-a7a7-542363013f7a" providerId="ADAL" clId="{30004A35-8493-4646-8589-5C9C3AFF92F9}" dt="2020-05-14T08:27:27.847" v="11882" actId="1076"/>
          <ac:spMkLst>
            <pc:docMk/>
            <pc:sldMk cId="3451879103" sldId="385"/>
            <ac:spMk id="21" creationId="{5C970AA8-042A-407D-B686-37E8B15A7C47}"/>
          </ac:spMkLst>
        </pc:spChg>
        <pc:spChg chg="mod">
          <ac:chgData name="wjsdbsqo0923@inha.edu" userId="7892379b-cdcc-4ce3-a7a7-542363013f7a" providerId="ADAL" clId="{30004A35-8493-4646-8589-5C9C3AFF92F9}" dt="2020-05-14T08:27:27.847" v="11882" actId="1076"/>
          <ac:spMkLst>
            <pc:docMk/>
            <pc:sldMk cId="3451879103" sldId="385"/>
            <ac:spMk id="22" creationId="{A8576521-0CED-4937-B241-F5C872180AEA}"/>
          </ac:spMkLst>
        </pc:spChg>
        <pc:spChg chg="mod">
          <ac:chgData name="wjsdbsqo0923@inha.edu" userId="7892379b-cdcc-4ce3-a7a7-542363013f7a" providerId="ADAL" clId="{30004A35-8493-4646-8589-5C9C3AFF92F9}" dt="2020-05-14T08:27:27.847" v="11882" actId="1076"/>
          <ac:spMkLst>
            <pc:docMk/>
            <pc:sldMk cId="3451879103" sldId="385"/>
            <ac:spMk id="23" creationId="{84956E17-6890-43CB-8B97-E08A17C65B3B}"/>
          </ac:spMkLst>
        </pc:spChg>
        <pc:grpChg chg="mod">
          <ac:chgData name="wjsdbsqo0923@inha.edu" userId="7892379b-cdcc-4ce3-a7a7-542363013f7a" providerId="ADAL" clId="{30004A35-8493-4646-8589-5C9C3AFF92F9}" dt="2020-05-14T08:27:27.847" v="11882" actId="1076"/>
          <ac:grpSpMkLst>
            <pc:docMk/>
            <pc:sldMk cId="3451879103" sldId="385"/>
            <ac:grpSpMk id="9" creationId="{F51E5170-57F0-482C-8416-8A7440F7189A}"/>
          </ac:grpSpMkLst>
        </pc:grpChg>
        <pc:grpChg chg="mod">
          <ac:chgData name="wjsdbsqo0923@inha.edu" userId="7892379b-cdcc-4ce3-a7a7-542363013f7a" providerId="ADAL" clId="{30004A35-8493-4646-8589-5C9C3AFF92F9}" dt="2020-05-14T08:27:27.847" v="11882" actId="1076"/>
          <ac:grpSpMkLst>
            <pc:docMk/>
            <pc:sldMk cId="3451879103" sldId="385"/>
            <ac:grpSpMk id="10" creationId="{94E60132-9197-442A-B11E-24CCAAC227B2}"/>
          </ac:grpSpMkLst>
        </pc:grpChg>
        <pc:picChg chg="mod">
          <ac:chgData name="wjsdbsqo0923@inha.edu" userId="7892379b-cdcc-4ce3-a7a7-542363013f7a" providerId="ADAL" clId="{30004A35-8493-4646-8589-5C9C3AFF92F9}" dt="2020-05-14T08:27:27.847" v="11882" actId="1076"/>
          <ac:picMkLst>
            <pc:docMk/>
            <pc:sldMk cId="3451879103" sldId="385"/>
            <ac:picMk id="3074" creationId="{544F6A47-4CB0-46F9-AF34-E1878976BF8F}"/>
          </ac:picMkLst>
        </pc:picChg>
        <pc:picChg chg="add mod">
          <ac:chgData name="wjsdbsqo0923@inha.edu" userId="7892379b-cdcc-4ce3-a7a7-542363013f7a" providerId="ADAL" clId="{30004A35-8493-4646-8589-5C9C3AFF92F9}" dt="2020-05-14T08:27:53.142" v="11887" actId="208"/>
          <ac:picMkLst>
            <pc:docMk/>
            <pc:sldMk cId="3451879103" sldId="385"/>
            <ac:picMk id="5122" creationId="{C273A4CC-DA91-4A0D-B8B8-6779EF12EB09}"/>
          </ac:picMkLst>
        </pc:picChg>
        <pc:cxnChg chg="add mod">
          <ac:chgData name="wjsdbsqo0923@inha.edu" userId="7892379b-cdcc-4ce3-a7a7-542363013f7a" providerId="ADAL" clId="{30004A35-8493-4646-8589-5C9C3AFF92F9}" dt="2020-05-14T08:27:46.322" v="11886" actId="13822"/>
          <ac:cxnSpMkLst>
            <pc:docMk/>
            <pc:sldMk cId="3451879103" sldId="385"/>
            <ac:cxnSpMk id="7" creationId="{2833804F-5663-4E5B-8FAD-3C3F5315E90C}"/>
          </ac:cxnSpMkLst>
        </pc:cxnChg>
      </pc:sldChg>
      <pc:sldChg chg="delSp modSp add mod modNotesTx">
        <pc:chgData name="wjsdbsqo0923@inha.edu" userId="7892379b-cdcc-4ce3-a7a7-542363013f7a" providerId="ADAL" clId="{30004A35-8493-4646-8589-5C9C3AFF92F9}" dt="2020-05-14T10:12:02.650" v="15034" actId="20577"/>
        <pc:sldMkLst>
          <pc:docMk/>
          <pc:sldMk cId="3672071201" sldId="386"/>
        </pc:sldMkLst>
        <pc:spChg chg="mod">
          <ac:chgData name="wjsdbsqo0923@inha.edu" userId="7892379b-cdcc-4ce3-a7a7-542363013f7a" providerId="ADAL" clId="{30004A35-8493-4646-8589-5C9C3AFF92F9}" dt="2020-05-14T09:12:12.338" v="13648" actId="20577"/>
          <ac:spMkLst>
            <pc:docMk/>
            <pc:sldMk cId="3672071201" sldId="386"/>
            <ac:spMk id="2" creationId="{FFAA9EC3-AE84-4FF0-8159-75A8F65F73E3}"/>
          </ac:spMkLst>
        </pc:spChg>
        <pc:spChg chg="mod">
          <ac:chgData name="wjsdbsqo0923@inha.edu" userId="7892379b-cdcc-4ce3-a7a7-542363013f7a" providerId="ADAL" clId="{30004A35-8493-4646-8589-5C9C3AFF92F9}" dt="2020-05-14T10:12:02.650" v="15034" actId="20577"/>
          <ac:spMkLst>
            <pc:docMk/>
            <pc:sldMk cId="3672071201" sldId="386"/>
            <ac:spMk id="3" creationId="{C27E5113-F855-4B8B-9920-7C31987D0DED}"/>
          </ac:spMkLst>
        </pc:spChg>
        <pc:grpChg chg="del">
          <ac:chgData name="wjsdbsqo0923@inha.edu" userId="7892379b-cdcc-4ce3-a7a7-542363013f7a" providerId="ADAL" clId="{30004A35-8493-4646-8589-5C9C3AFF92F9}" dt="2020-05-14T09:17:17.349" v="13915" actId="478"/>
          <ac:grpSpMkLst>
            <pc:docMk/>
            <pc:sldMk cId="3672071201" sldId="386"/>
            <ac:grpSpMk id="10" creationId="{94E60132-9197-442A-B11E-24CCAAC227B2}"/>
          </ac:grpSpMkLst>
        </pc:grpChg>
        <pc:picChg chg="del">
          <ac:chgData name="wjsdbsqo0923@inha.edu" userId="7892379b-cdcc-4ce3-a7a7-542363013f7a" providerId="ADAL" clId="{30004A35-8493-4646-8589-5C9C3AFF92F9}" dt="2020-05-14T09:17:11.047" v="13913" actId="478"/>
          <ac:picMkLst>
            <pc:docMk/>
            <pc:sldMk cId="3672071201" sldId="386"/>
            <ac:picMk id="5122" creationId="{C273A4CC-DA91-4A0D-B8B8-6779EF12EB09}"/>
          </ac:picMkLst>
        </pc:picChg>
        <pc:cxnChg chg="del">
          <ac:chgData name="wjsdbsqo0923@inha.edu" userId="7892379b-cdcc-4ce3-a7a7-542363013f7a" providerId="ADAL" clId="{30004A35-8493-4646-8589-5C9C3AFF92F9}" dt="2020-05-14T09:17:13.367" v="13914" actId="478"/>
          <ac:cxnSpMkLst>
            <pc:docMk/>
            <pc:sldMk cId="3672071201" sldId="386"/>
            <ac:cxnSpMk id="7" creationId="{2833804F-5663-4E5B-8FAD-3C3F5315E90C}"/>
          </ac:cxnSpMkLst>
        </pc:cxnChg>
      </pc:sldChg>
      <pc:sldChg chg="modSp add mod modNotesTx">
        <pc:chgData name="wjsdbsqo0923@inha.edu" userId="7892379b-cdcc-4ce3-a7a7-542363013f7a" providerId="ADAL" clId="{30004A35-8493-4646-8589-5C9C3AFF92F9}" dt="2020-05-14T10:12:14.730" v="15042" actId="20577"/>
        <pc:sldMkLst>
          <pc:docMk/>
          <pc:sldMk cId="3469709600" sldId="387"/>
        </pc:sldMkLst>
        <pc:spChg chg="mod">
          <ac:chgData name="wjsdbsqo0923@inha.edu" userId="7892379b-cdcc-4ce3-a7a7-542363013f7a" providerId="ADAL" clId="{30004A35-8493-4646-8589-5C9C3AFF92F9}" dt="2020-05-14T10:12:14.730" v="15042" actId="20577"/>
          <ac:spMkLst>
            <pc:docMk/>
            <pc:sldMk cId="3469709600" sldId="387"/>
            <ac:spMk id="3" creationId="{C27E5113-F855-4B8B-9920-7C31987D0DED}"/>
          </ac:spMkLst>
        </pc:spChg>
      </pc:sldChg>
      <pc:sldChg chg="modSp add mod modNotesTx">
        <pc:chgData name="wjsdbsqo0923@inha.edu" userId="7892379b-cdcc-4ce3-a7a7-542363013f7a" providerId="ADAL" clId="{30004A35-8493-4646-8589-5C9C3AFF92F9}" dt="2020-05-14T10:58:17.211" v="15364" actId="20577"/>
        <pc:sldMkLst>
          <pc:docMk/>
          <pc:sldMk cId="3409974970" sldId="388"/>
        </pc:sldMkLst>
        <pc:spChg chg="mod">
          <ac:chgData name="wjsdbsqo0923@inha.edu" userId="7892379b-cdcc-4ce3-a7a7-542363013f7a" providerId="ADAL" clId="{30004A35-8493-4646-8589-5C9C3AFF92F9}" dt="2020-05-14T09:29:39.523" v="14653" actId="20577"/>
          <ac:spMkLst>
            <pc:docMk/>
            <pc:sldMk cId="3409974970" sldId="388"/>
            <ac:spMk id="2" creationId="{FFAA9EC3-AE84-4FF0-8159-75A8F65F73E3}"/>
          </ac:spMkLst>
        </pc:spChg>
        <pc:spChg chg="mod">
          <ac:chgData name="wjsdbsqo0923@inha.edu" userId="7892379b-cdcc-4ce3-a7a7-542363013f7a" providerId="ADAL" clId="{30004A35-8493-4646-8589-5C9C3AFF92F9}" dt="2020-05-14T10:55:51.261" v="15068" actId="20577"/>
          <ac:spMkLst>
            <pc:docMk/>
            <pc:sldMk cId="3409974970" sldId="388"/>
            <ac:spMk id="3" creationId="{C27E5113-F855-4B8B-9920-7C31987D0DED}"/>
          </ac:spMkLst>
        </pc:spChg>
      </pc:sldChg>
      <pc:sldChg chg="addSp delSp modSp add mod modNotesTx">
        <pc:chgData name="wjsdbsqo0923@inha.edu" userId="7892379b-cdcc-4ce3-a7a7-542363013f7a" providerId="ADAL" clId="{30004A35-8493-4646-8589-5C9C3AFF92F9}" dt="2020-05-14T14:36:55.340" v="20116" actId="1076"/>
        <pc:sldMkLst>
          <pc:docMk/>
          <pc:sldMk cId="3672364361" sldId="389"/>
        </pc:sldMkLst>
        <pc:spChg chg="mod">
          <ac:chgData name="wjsdbsqo0923@inha.edu" userId="7892379b-cdcc-4ce3-a7a7-542363013f7a" providerId="ADAL" clId="{30004A35-8493-4646-8589-5C9C3AFF92F9}" dt="2020-05-14T12:35:38.406" v="16021" actId="20577"/>
          <ac:spMkLst>
            <pc:docMk/>
            <pc:sldMk cId="3672364361" sldId="389"/>
            <ac:spMk id="2" creationId="{FFAA9EC3-AE84-4FF0-8159-75A8F65F73E3}"/>
          </ac:spMkLst>
        </pc:spChg>
        <pc:spChg chg="mod">
          <ac:chgData name="wjsdbsqo0923@inha.edu" userId="7892379b-cdcc-4ce3-a7a7-542363013f7a" providerId="ADAL" clId="{30004A35-8493-4646-8589-5C9C3AFF92F9}" dt="2020-05-14T14:07:09.289" v="19167" actId="20577"/>
          <ac:spMkLst>
            <pc:docMk/>
            <pc:sldMk cId="3672364361" sldId="389"/>
            <ac:spMk id="3" creationId="{C27E5113-F855-4B8B-9920-7C31987D0DED}"/>
          </ac:spMkLst>
        </pc:spChg>
        <pc:spChg chg="add mod">
          <ac:chgData name="wjsdbsqo0923@inha.edu" userId="7892379b-cdcc-4ce3-a7a7-542363013f7a" providerId="ADAL" clId="{30004A35-8493-4646-8589-5C9C3AFF92F9}" dt="2020-05-14T13:04:36.261" v="17332" actId="571"/>
          <ac:spMkLst>
            <pc:docMk/>
            <pc:sldMk cId="3672364361" sldId="389"/>
            <ac:spMk id="8" creationId="{1729010A-1013-43DD-BAD8-37162984F2AF}"/>
          </ac:spMkLst>
        </pc:spChg>
        <pc:picChg chg="add del mod">
          <ac:chgData name="wjsdbsqo0923@inha.edu" userId="7892379b-cdcc-4ce3-a7a7-542363013f7a" providerId="ADAL" clId="{30004A35-8493-4646-8589-5C9C3AFF92F9}" dt="2020-05-14T14:27:53.521" v="20086" actId="478"/>
          <ac:picMkLst>
            <pc:docMk/>
            <pc:sldMk cId="3672364361" sldId="389"/>
            <ac:picMk id="5" creationId="{4E8C6D1D-5B03-4220-8F16-D7B83B83FD5E}"/>
          </ac:picMkLst>
        </pc:picChg>
        <pc:picChg chg="del">
          <ac:chgData name="wjsdbsqo0923@inha.edu" userId="7892379b-cdcc-4ce3-a7a7-542363013f7a" providerId="ADAL" clId="{30004A35-8493-4646-8589-5C9C3AFF92F9}" dt="2020-05-14T12:35:46.228" v="16029" actId="478"/>
          <ac:picMkLst>
            <pc:docMk/>
            <pc:sldMk cId="3672364361" sldId="389"/>
            <ac:picMk id="7" creationId="{F14C1197-0CA3-4B93-A604-8A2DCED94CB4}"/>
          </ac:picMkLst>
        </pc:picChg>
        <pc:picChg chg="add mod">
          <ac:chgData name="wjsdbsqo0923@inha.edu" userId="7892379b-cdcc-4ce3-a7a7-542363013f7a" providerId="ADAL" clId="{30004A35-8493-4646-8589-5C9C3AFF92F9}" dt="2020-05-14T14:36:55.340" v="20116" actId="1076"/>
          <ac:picMkLst>
            <pc:docMk/>
            <pc:sldMk cId="3672364361" sldId="389"/>
            <ac:picMk id="9" creationId="{447B5F55-2C19-471C-9A51-1ACB2E5FA6B2}"/>
          </ac:picMkLst>
        </pc:picChg>
        <pc:picChg chg="add del mod">
          <ac:chgData name="wjsdbsqo0923@inha.edu" userId="7892379b-cdcc-4ce3-a7a7-542363013f7a" providerId="ADAL" clId="{30004A35-8493-4646-8589-5C9C3AFF92F9}" dt="2020-05-14T14:28:43.953" v="20095" actId="478"/>
          <ac:picMkLst>
            <pc:docMk/>
            <pc:sldMk cId="3672364361" sldId="389"/>
            <ac:picMk id="11" creationId="{933FCF02-BAA5-4568-98B3-C4273F78EEF5}"/>
          </ac:picMkLst>
        </pc:picChg>
        <pc:picChg chg="add mod">
          <ac:chgData name="wjsdbsqo0923@inha.edu" userId="7892379b-cdcc-4ce3-a7a7-542363013f7a" providerId="ADAL" clId="{30004A35-8493-4646-8589-5C9C3AFF92F9}" dt="2020-05-14T14:36:55.340" v="20116" actId="1076"/>
          <ac:picMkLst>
            <pc:docMk/>
            <pc:sldMk cId="3672364361" sldId="389"/>
            <ac:picMk id="13" creationId="{0B6D205C-210A-4503-A0B2-8885E89DD854}"/>
          </ac:picMkLst>
        </pc:picChg>
      </pc:sldChg>
      <pc:sldChg chg="addSp delSp modSp add mod modNotesTx">
        <pc:chgData name="wjsdbsqo0923@inha.edu" userId="7892379b-cdcc-4ce3-a7a7-542363013f7a" providerId="ADAL" clId="{30004A35-8493-4646-8589-5C9C3AFF92F9}" dt="2020-05-14T15:05:40.162" v="21677" actId="20577"/>
        <pc:sldMkLst>
          <pc:docMk/>
          <pc:sldMk cId="1012472551" sldId="390"/>
        </pc:sldMkLst>
        <pc:spChg chg="mod">
          <ac:chgData name="wjsdbsqo0923@inha.edu" userId="7892379b-cdcc-4ce3-a7a7-542363013f7a" providerId="ADAL" clId="{30004A35-8493-4646-8589-5C9C3AFF92F9}" dt="2020-05-14T13:07:54.498" v="17627" actId="20577"/>
          <ac:spMkLst>
            <pc:docMk/>
            <pc:sldMk cId="1012472551" sldId="390"/>
            <ac:spMk id="2" creationId="{FFAA9EC3-AE84-4FF0-8159-75A8F65F73E3}"/>
          </ac:spMkLst>
        </pc:spChg>
        <pc:spChg chg="mod">
          <ac:chgData name="wjsdbsqo0923@inha.edu" userId="7892379b-cdcc-4ce3-a7a7-542363013f7a" providerId="ADAL" clId="{30004A35-8493-4646-8589-5C9C3AFF92F9}" dt="2020-05-14T13:08:07.066" v="17657" actId="20577"/>
          <ac:spMkLst>
            <pc:docMk/>
            <pc:sldMk cId="1012472551" sldId="390"/>
            <ac:spMk id="3" creationId="{C27E5113-F855-4B8B-9920-7C31987D0DED}"/>
          </ac:spMkLst>
        </pc:spChg>
        <pc:spChg chg="add mod">
          <ac:chgData name="wjsdbsqo0923@inha.edu" userId="7892379b-cdcc-4ce3-a7a7-542363013f7a" providerId="ADAL" clId="{30004A35-8493-4646-8589-5C9C3AFF92F9}" dt="2020-05-14T13:12:44.969" v="17936" actId="1036"/>
          <ac:spMkLst>
            <pc:docMk/>
            <pc:sldMk cId="1012472551" sldId="390"/>
            <ac:spMk id="9" creationId="{8CD230DA-5215-4CB7-843E-0E70C8CCAB92}"/>
          </ac:spMkLst>
        </pc:spChg>
        <pc:spChg chg="add mod">
          <ac:chgData name="wjsdbsqo0923@inha.edu" userId="7892379b-cdcc-4ce3-a7a7-542363013f7a" providerId="ADAL" clId="{30004A35-8493-4646-8589-5C9C3AFF92F9}" dt="2020-05-14T13:16:06.086" v="18044" actId="1076"/>
          <ac:spMkLst>
            <pc:docMk/>
            <pc:sldMk cId="1012472551" sldId="390"/>
            <ac:spMk id="10" creationId="{BEF6BAD8-7457-4807-B833-B65EAD5FEE2F}"/>
          </ac:spMkLst>
        </pc:spChg>
        <pc:picChg chg="del">
          <ac:chgData name="wjsdbsqo0923@inha.edu" userId="7892379b-cdcc-4ce3-a7a7-542363013f7a" providerId="ADAL" clId="{30004A35-8493-4646-8589-5C9C3AFF92F9}" dt="2020-05-14T13:07:20.807" v="17616" actId="478"/>
          <ac:picMkLst>
            <pc:docMk/>
            <pc:sldMk cId="1012472551" sldId="390"/>
            <ac:picMk id="5" creationId="{4E8C6D1D-5B03-4220-8F16-D7B83B83FD5E}"/>
          </ac:picMkLst>
        </pc:picChg>
        <pc:picChg chg="add del">
          <ac:chgData name="wjsdbsqo0923@inha.edu" userId="7892379b-cdcc-4ce3-a7a7-542363013f7a" providerId="ADAL" clId="{30004A35-8493-4646-8589-5C9C3AFF92F9}" dt="2020-05-14T13:07:43.188" v="17618" actId="478"/>
          <ac:picMkLst>
            <pc:docMk/>
            <pc:sldMk cId="1012472551" sldId="390"/>
            <ac:picMk id="6" creationId="{56EFCE91-B2C5-489C-BF7F-3439BB8DE13D}"/>
          </ac:picMkLst>
        </pc:picChg>
        <pc:picChg chg="add mod">
          <ac:chgData name="wjsdbsqo0923@inha.edu" userId="7892379b-cdcc-4ce3-a7a7-542363013f7a" providerId="ADAL" clId="{30004A35-8493-4646-8589-5C9C3AFF92F9}" dt="2020-05-14T13:08:42.765" v="17660" actId="1076"/>
          <ac:picMkLst>
            <pc:docMk/>
            <pc:sldMk cId="1012472551" sldId="390"/>
            <ac:picMk id="7" creationId="{D0213E77-4731-47D2-8ED9-6AE1536871F1}"/>
          </ac:picMkLst>
        </pc:picChg>
        <pc:picChg chg="add mod">
          <ac:chgData name="wjsdbsqo0923@inha.edu" userId="7892379b-cdcc-4ce3-a7a7-542363013f7a" providerId="ADAL" clId="{30004A35-8493-4646-8589-5C9C3AFF92F9}" dt="2020-05-14T13:16:03.156" v="18043" actId="14100"/>
          <ac:picMkLst>
            <pc:docMk/>
            <pc:sldMk cId="1012472551" sldId="390"/>
            <ac:picMk id="8" creationId="{5FA9B28A-3774-4C86-90FE-5C9A97CC06CC}"/>
          </ac:picMkLst>
        </pc:picChg>
      </pc:sldChg>
      <pc:sldChg chg="addSp delSp modSp add mod modNotesTx">
        <pc:chgData name="wjsdbsqo0923@inha.edu" userId="7892379b-cdcc-4ce3-a7a7-542363013f7a" providerId="ADAL" clId="{30004A35-8493-4646-8589-5C9C3AFF92F9}" dt="2020-05-14T13:25:37.572" v="18626" actId="6549"/>
        <pc:sldMkLst>
          <pc:docMk/>
          <pc:sldMk cId="3619690121" sldId="391"/>
        </pc:sldMkLst>
        <pc:spChg chg="mod">
          <ac:chgData name="wjsdbsqo0923@inha.edu" userId="7892379b-cdcc-4ce3-a7a7-542363013f7a" providerId="ADAL" clId="{30004A35-8493-4646-8589-5C9C3AFF92F9}" dt="2020-05-14T13:22:16.040" v="18321" actId="20577"/>
          <ac:spMkLst>
            <pc:docMk/>
            <pc:sldMk cId="3619690121" sldId="391"/>
            <ac:spMk id="3" creationId="{C27E5113-F855-4B8B-9920-7C31987D0DED}"/>
          </ac:spMkLst>
        </pc:spChg>
        <pc:spChg chg="del">
          <ac:chgData name="wjsdbsqo0923@inha.edu" userId="7892379b-cdcc-4ce3-a7a7-542363013f7a" providerId="ADAL" clId="{30004A35-8493-4646-8589-5C9C3AFF92F9}" dt="2020-05-14T13:19:08.999" v="18155" actId="478"/>
          <ac:spMkLst>
            <pc:docMk/>
            <pc:sldMk cId="3619690121" sldId="391"/>
            <ac:spMk id="9" creationId="{8CD230DA-5215-4CB7-843E-0E70C8CCAB92}"/>
          </ac:spMkLst>
        </pc:spChg>
        <pc:spChg chg="add del">
          <ac:chgData name="wjsdbsqo0923@inha.edu" userId="7892379b-cdcc-4ce3-a7a7-542363013f7a" providerId="ADAL" clId="{30004A35-8493-4646-8589-5C9C3AFF92F9}" dt="2020-05-14T13:19:48.322" v="18190" actId="478"/>
          <ac:spMkLst>
            <pc:docMk/>
            <pc:sldMk cId="3619690121" sldId="391"/>
            <ac:spMk id="10" creationId="{BEF6BAD8-7457-4807-B833-B65EAD5FEE2F}"/>
          </ac:spMkLst>
        </pc:spChg>
        <pc:spChg chg="add mod">
          <ac:chgData name="wjsdbsqo0923@inha.edu" userId="7892379b-cdcc-4ce3-a7a7-542363013f7a" providerId="ADAL" clId="{30004A35-8493-4646-8589-5C9C3AFF92F9}" dt="2020-05-14T13:20:17.478" v="18203" actId="1035"/>
          <ac:spMkLst>
            <pc:docMk/>
            <pc:sldMk cId="3619690121" sldId="391"/>
            <ac:spMk id="11" creationId="{6167EF35-E2AD-46F4-9B54-8FF281BC3780}"/>
          </ac:spMkLst>
        </pc:spChg>
        <pc:picChg chg="add mod">
          <ac:chgData name="wjsdbsqo0923@inha.edu" userId="7892379b-cdcc-4ce3-a7a7-542363013f7a" providerId="ADAL" clId="{30004A35-8493-4646-8589-5C9C3AFF92F9}" dt="2020-05-14T13:19:45.593" v="18189" actId="14100"/>
          <ac:picMkLst>
            <pc:docMk/>
            <pc:sldMk cId="3619690121" sldId="391"/>
            <ac:picMk id="5" creationId="{352382CF-F538-4066-8600-65CA6FFF885C}"/>
          </ac:picMkLst>
        </pc:picChg>
        <pc:picChg chg="del">
          <ac:chgData name="wjsdbsqo0923@inha.edu" userId="7892379b-cdcc-4ce3-a7a7-542363013f7a" providerId="ADAL" clId="{30004A35-8493-4646-8589-5C9C3AFF92F9}" dt="2020-05-14T13:18:53.910" v="18152" actId="478"/>
          <ac:picMkLst>
            <pc:docMk/>
            <pc:sldMk cId="3619690121" sldId="391"/>
            <ac:picMk id="7" creationId="{D0213E77-4731-47D2-8ED9-6AE1536871F1}"/>
          </ac:picMkLst>
        </pc:picChg>
        <pc:picChg chg="del">
          <ac:chgData name="wjsdbsqo0923@inha.edu" userId="7892379b-cdcc-4ce3-a7a7-542363013f7a" providerId="ADAL" clId="{30004A35-8493-4646-8589-5C9C3AFF92F9}" dt="2020-05-14T13:18:54.495" v="18153" actId="478"/>
          <ac:picMkLst>
            <pc:docMk/>
            <pc:sldMk cId="3619690121" sldId="391"/>
            <ac:picMk id="8" creationId="{5FA9B28A-3774-4C86-90FE-5C9A97CC06CC}"/>
          </ac:picMkLst>
        </pc:picChg>
      </pc:sldChg>
      <pc:sldChg chg="addSp delSp modSp add mod modNotesTx">
        <pc:chgData name="wjsdbsqo0923@inha.edu" userId="7892379b-cdcc-4ce3-a7a7-542363013f7a" providerId="ADAL" clId="{30004A35-8493-4646-8589-5C9C3AFF92F9}" dt="2020-05-14T13:30:46.722" v="18954" actId="6549"/>
        <pc:sldMkLst>
          <pc:docMk/>
          <pc:sldMk cId="1919846222" sldId="392"/>
        </pc:sldMkLst>
        <pc:spChg chg="mod">
          <ac:chgData name="wjsdbsqo0923@inha.edu" userId="7892379b-cdcc-4ce3-a7a7-542363013f7a" providerId="ADAL" clId="{30004A35-8493-4646-8589-5C9C3AFF92F9}" dt="2020-05-14T13:26:04.990" v="18633" actId="5793"/>
          <ac:spMkLst>
            <pc:docMk/>
            <pc:sldMk cId="1919846222" sldId="392"/>
            <ac:spMk id="3" creationId="{C27E5113-F855-4B8B-9920-7C31987D0DED}"/>
          </ac:spMkLst>
        </pc:spChg>
        <pc:spChg chg="add mod">
          <ac:chgData name="wjsdbsqo0923@inha.edu" userId="7892379b-cdcc-4ce3-a7a7-542363013f7a" providerId="ADAL" clId="{30004A35-8493-4646-8589-5C9C3AFF92F9}" dt="2020-05-14T13:28:35.316" v="18755" actId="1076"/>
          <ac:spMkLst>
            <pc:docMk/>
            <pc:sldMk cId="1919846222" sldId="392"/>
            <ac:spMk id="7" creationId="{AB5918FB-B7C2-42DF-AE40-09A0942299FB}"/>
          </ac:spMkLst>
        </pc:spChg>
        <pc:spChg chg="add mod">
          <ac:chgData name="wjsdbsqo0923@inha.edu" userId="7892379b-cdcc-4ce3-a7a7-542363013f7a" providerId="ADAL" clId="{30004A35-8493-4646-8589-5C9C3AFF92F9}" dt="2020-05-14T13:28:25.908" v="18749" actId="571"/>
          <ac:spMkLst>
            <pc:docMk/>
            <pc:sldMk cId="1919846222" sldId="392"/>
            <ac:spMk id="9" creationId="{3C2D98B3-EC48-4AD3-87A4-49872B80DF3B}"/>
          </ac:spMkLst>
        </pc:spChg>
        <pc:spChg chg="add mod">
          <ac:chgData name="wjsdbsqo0923@inha.edu" userId="7892379b-cdcc-4ce3-a7a7-542363013f7a" providerId="ADAL" clId="{30004A35-8493-4646-8589-5C9C3AFF92F9}" dt="2020-05-14T13:28:35.316" v="18755" actId="1076"/>
          <ac:spMkLst>
            <pc:docMk/>
            <pc:sldMk cId="1919846222" sldId="392"/>
            <ac:spMk id="10" creationId="{98CB0A9A-5174-495A-AB2E-266106BB3431}"/>
          </ac:spMkLst>
        </pc:spChg>
        <pc:spChg chg="del">
          <ac:chgData name="wjsdbsqo0923@inha.edu" userId="7892379b-cdcc-4ce3-a7a7-542363013f7a" providerId="ADAL" clId="{30004A35-8493-4646-8589-5C9C3AFF92F9}" dt="2020-05-14T13:26:02.030" v="18631" actId="478"/>
          <ac:spMkLst>
            <pc:docMk/>
            <pc:sldMk cId="1919846222" sldId="392"/>
            <ac:spMk id="11" creationId="{6167EF35-E2AD-46F4-9B54-8FF281BC3780}"/>
          </ac:spMkLst>
        </pc:spChg>
        <pc:picChg chg="del">
          <ac:chgData name="wjsdbsqo0923@inha.edu" userId="7892379b-cdcc-4ce3-a7a7-542363013f7a" providerId="ADAL" clId="{30004A35-8493-4646-8589-5C9C3AFF92F9}" dt="2020-05-14T13:25:48.207" v="18628" actId="478"/>
          <ac:picMkLst>
            <pc:docMk/>
            <pc:sldMk cId="1919846222" sldId="392"/>
            <ac:picMk id="5" creationId="{352382CF-F538-4066-8600-65CA6FFF885C}"/>
          </ac:picMkLst>
        </pc:picChg>
        <pc:picChg chg="add mod ord modCrop">
          <ac:chgData name="wjsdbsqo0923@inha.edu" userId="7892379b-cdcc-4ce3-a7a7-542363013f7a" providerId="ADAL" clId="{30004A35-8493-4646-8589-5C9C3AFF92F9}" dt="2020-05-14T13:26:22.096" v="18639" actId="732"/>
          <ac:picMkLst>
            <pc:docMk/>
            <pc:sldMk cId="1919846222" sldId="392"/>
            <ac:picMk id="6" creationId="{988BF12D-3725-439B-B688-AE093FF8B745}"/>
          </ac:picMkLst>
        </pc:picChg>
      </pc:sldChg>
      <pc:sldChg chg="addSp delSp modSp add mod modNotesTx">
        <pc:chgData name="wjsdbsqo0923@inha.edu" userId="7892379b-cdcc-4ce3-a7a7-542363013f7a" providerId="ADAL" clId="{30004A35-8493-4646-8589-5C9C3AFF92F9}" dt="2020-05-14T14:48:19.899" v="20726" actId="20577"/>
        <pc:sldMkLst>
          <pc:docMk/>
          <pc:sldMk cId="889125573" sldId="393"/>
        </pc:sldMkLst>
        <pc:spChg chg="mod">
          <ac:chgData name="wjsdbsqo0923@inha.edu" userId="7892379b-cdcc-4ce3-a7a7-542363013f7a" providerId="ADAL" clId="{30004A35-8493-4646-8589-5C9C3AFF92F9}" dt="2020-05-14T14:09:41.151" v="19247" actId="20577"/>
          <ac:spMkLst>
            <pc:docMk/>
            <pc:sldMk cId="889125573" sldId="393"/>
            <ac:spMk id="2" creationId="{FFAA9EC3-AE84-4FF0-8159-75A8F65F73E3}"/>
          </ac:spMkLst>
        </pc:spChg>
        <pc:spChg chg="mod">
          <ac:chgData name="wjsdbsqo0923@inha.edu" userId="7892379b-cdcc-4ce3-a7a7-542363013f7a" providerId="ADAL" clId="{30004A35-8493-4646-8589-5C9C3AFF92F9}" dt="2020-05-14T14:10:01.796" v="19275" actId="1076"/>
          <ac:spMkLst>
            <pc:docMk/>
            <pc:sldMk cId="889125573" sldId="393"/>
            <ac:spMk id="3" creationId="{C27E5113-F855-4B8B-9920-7C31987D0DED}"/>
          </ac:spMkLst>
        </pc:spChg>
        <pc:spChg chg="mod">
          <ac:chgData name="wjsdbsqo0923@inha.edu" userId="7892379b-cdcc-4ce3-a7a7-542363013f7a" providerId="ADAL" clId="{30004A35-8493-4646-8589-5C9C3AFF92F9}" dt="2020-05-14T14:10:01.796" v="19275" actId="1076"/>
          <ac:spMkLst>
            <pc:docMk/>
            <pc:sldMk cId="889125573" sldId="393"/>
            <ac:spMk id="4" creationId="{0D1CB3DD-4B40-4D03-8491-66F139B61A7C}"/>
          </ac:spMkLst>
        </pc:spChg>
        <pc:spChg chg="del">
          <ac:chgData name="wjsdbsqo0923@inha.edu" userId="7892379b-cdcc-4ce3-a7a7-542363013f7a" providerId="ADAL" clId="{30004A35-8493-4646-8589-5C9C3AFF92F9}" dt="2020-05-14T14:09:55.195" v="19273" actId="478"/>
          <ac:spMkLst>
            <pc:docMk/>
            <pc:sldMk cId="889125573" sldId="393"/>
            <ac:spMk id="7" creationId="{AB5918FB-B7C2-42DF-AE40-09A0942299FB}"/>
          </ac:spMkLst>
        </pc:spChg>
        <pc:spChg chg="del">
          <ac:chgData name="wjsdbsqo0923@inha.edu" userId="7892379b-cdcc-4ce3-a7a7-542363013f7a" providerId="ADAL" clId="{30004A35-8493-4646-8589-5C9C3AFF92F9}" dt="2020-05-14T14:09:53.675" v="19272" actId="478"/>
          <ac:spMkLst>
            <pc:docMk/>
            <pc:sldMk cId="889125573" sldId="393"/>
            <ac:spMk id="10" creationId="{98CB0A9A-5174-495A-AB2E-266106BB3431}"/>
          </ac:spMkLst>
        </pc:spChg>
        <pc:picChg chg="del mod">
          <ac:chgData name="wjsdbsqo0923@inha.edu" userId="7892379b-cdcc-4ce3-a7a7-542363013f7a" providerId="ADAL" clId="{30004A35-8493-4646-8589-5C9C3AFF92F9}" dt="2020-05-14T14:10:06.153" v="19276" actId="478"/>
          <ac:picMkLst>
            <pc:docMk/>
            <pc:sldMk cId="889125573" sldId="393"/>
            <ac:picMk id="6" creationId="{988BF12D-3725-439B-B688-AE093FF8B745}"/>
          </ac:picMkLst>
        </pc:picChg>
        <pc:picChg chg="add mod ord modCrop">
          <ac:chgData name="wjsdbsqo0923@inha.edu" userId="7892379b-cdcc-4ce3-a7a7-542363013f7a" providerId="ADAL" clId="{30004A35-8493-4646-8589-5C9C3AFF92F9}" dt="2020-05-14T14:17:20.073" v="19387" actId="1076"/>
          <ac:picMkLst>
            <pc:docMk/>
            <pc:sldMk cId="889125573" sldId="393"/>
            <ac:picMk id="8" creationId="{028B2124-E276-47B2-8ECC-157A1283A086}"/>
          </ac:picMkLst>
        </pc:picChg>
        <pc:picChg chg="add mod ord modCrop">
          <ac:chgData name="wjsdbsqo0923@inha.edu" userId="7892379b-cdcc-4ce3-a7a7-542363013f7a" providerId="ADAL" clId="{30004A35-8493-4646-8589-5C9C3AFF92F9}" dt="2020-05-14T14:17:21.714" v="19388" actId="1076"/>
          <ac:picMkLst>
            <pc:docMk/>
            <pc:sldMk cId="889125573" sldId="393"/>
            <ac:picMk id="11" creationId="{D268EBE4-C4D3-4B45-9FBA-35C59E1ABEBD}"/>
          </ac:picMkLst>
        </pc:picChg>
        <pc:picChg chg="add mod modCrop">
          <ac:chgData name="wjsdbsqo0923@inha.edu" userId="7892379b-cdcc-4ce3-a7a7-542363013f7a" providerId="ADAL" clId="{30004A35-8493-4646-8589-5C9C3AFF92F9}" dt="2020-05-14T14:17:28.447" v="19394" actId="1037"/>
          <ac:picMkLst>
            <pc:docMk/>
            <pc:sldMk cId="889125573" sldId="393"/>
            <ac:picMk id="13" creationId="{8DDC3C85-F60F-4F2E-8A3A-ED2DFEDF21EB}"/>
          </ac:picMkLst>
        </pc:picChg>
      </pc:sldChg>
      <pc:sldChg chg="addSp delSp modSp add mod modNotesTx">
        <pc:chgData name="wjsdbsqo0923@inha.edu" userId="7892379b-cdcc-4ce3-a7a7-542363013f7a" providerId="ADAL" clId="{30004A35-8493-4646-8589-5C9C3AFF92F9}" dt="2020-05-14T15:06:33.681" v="21696" actId="20577"/>
        <pc:sldMkLst>
          <pc:docMk/>
          <pc:sldMk cId="2578587283" sldId="394"/>
        </pc:sldMkLst>
        <pc:spChg chg="mod">
          <ac:chgData name="wjsdbsqo0923@inha.edu" userId="7892379b-cdcc-4ce3-a7a7-542363013f7a" providerId="ADAL" clId="{30004A35-8493-4646-8589-5C9C3AFF92F9}" dt="2020-05-14T14:43:24.714" v="20223" actId="404"/>
          <ac:spMkLst>
            <pc:docMk/>
            <pc:sldMk cId="2578587283" sldId="394"/>
            <ac:spMk id="3" creationId="{C27E5113-F855-4B8B-9920-7C31987D0DED}"/>
          </ac:spMkLst>
        </pc:spChg>
        <pc:spChg chg="add mod">
          <ac:chgData name="wjsdbsqo0923@inha.edu" userId="7892379b-cdcc-4ce3-a7a7-542363013f7a" providerId="ADAL" clId="{30004A35-8493-4646-8589-5C9C3AFF92F9}" dt="2020-05-14T15:04:32.078" v="21582" actId="14100"/>
          <ac:spMkLst>
            <pc:docMk/>
            <pc:sldMk cId="2578587283" sldId="394"/>
            <ac:spMk id="8" creationId="{59ECED42-5365-4E78-982D-55153A3C83C6}"/>
          </ac:spMkLst>
        </pc:spChg>
        <pc:picChg chg="add mod">
          <ac:chgData name="wjsdbsqo0923@inha.edu" userId="7892379b-cdcc-4ce3-a7a7-542363013f7a" providerId="ADAL" clId="{30004A35-8493-4646-8589-5C9C3AFF92F9}" dt="2020-05-14T15:00:40.234" v="21336" actId="14100"/>
          <ac:picMkLst>
            <pc:docMk/>
            <pc:sldMk cId="2578587283" sldId="394"/>
            <ac:picMk id="5" creationId="{76A61BA9-C856-4F46-91DE-878A43D8D61B}"/>
          </ac:picMkLst>
        </pc:picChg>
        <pc:picChg chg="add mod modCrop">
          <ac:chgData name="wjsdbsqo0923@inha.edu" userId="7892379b-cdcc-4ce3-a7a7-542363013f7a" providerId="ADAL" clId="{30004A35-8493-4646-8589-5C9C3AFF92F9}" dt="2020-05-14T15:00:52.196" v="21352" actId="1036"/>
          <ac:picMkLst>
            <pc:docMk/>
            <pc:sldMk cId="2578587283" sldId="394"/>
            <ac:picMk id="6" creationId="{9BC18741-DEA6-43FD-AD6A-CA0DE47F6B0D}"/>
          </ac:picMkLst>
        </pc:picChg>
        <pc:picChg chg="del">
          <ac:chgData name="wjsdbsqo0923@inha.edu" userId="7892379b-cdcc-4ce3-a7a7-542363013f7a" providerId="ADAL" clId="{30004A35-8493-4646-8589-5C9C3AFF92F9}" dt="2020-05-14T14:38:30.980" v="20122" actId="478"/>
          <ac:picMkLst>
            <pc:docMk/>
            <pc:sldMk cId="2578587283" sldId="394"/>
            <ac:picMk id="9" creationId="{447B5F55-2C19-471C-9A51-1ACB2E5FA6B2}"/>
          </ac:picMkLst>
        </pc:picChg>
      </pc:sldChg>
      <pc:sldChg chg="delSp modSp add del mod modNotesTx">
        <pc:chgData name="wjsdbsqo0923@inha.edu" userId="7892379b-cdcc-4ce3-a7a7-542363013f7a" providerId="ADAL" clId="{30004A35-8493-4646-8589-5C9C3AFF92F9}" dt="2020-05-14T15:23:04.491" v="23368" actId="2696"/>
        <pc:sldMkLst>
          <pc:docMk/>
          <pc:sldMk cId="1192908489" sldId="395"/>
        </pc:sldMkLst>
        <pc:spChg chg="mod">
          <ac:chgData name="wjsdbsqo0923@inha.edu" userId="7892379b-cdcc-4ce3-a7a7-542363013f7a" providerId="ADAL" clId="{30004A35-8493-4646-8589-5C9C3AFF92F9}" dt="2020-05-14T15:22:10.691" v="23345" actId="20577"/>
          <ac:spMkLst>
            <pc:docMk/>
            <pc:sldMk cId="1192908489" sldId="395"/>
            <ac:spMk id="2" creationId="{36DC8097-55C0-41A7-8388-294D676ED7C3}"/>
          </ac:spMkLst>
        </pc:spChg>
        <pc:spChg chg="mod">
          <ac:chgData name="wjsdbsqo0923@inha.edu" userId="7892379b-cdcc-4ce3-a7a7-542363013f7a" providerId="ADAL" clId="{30004A35-8493-4646-8589-5C9C3AFF92F9}" dt="2020-05-14T15:22:19.703" v="23348" actId="20577"/>
          <ac:spMkLst>
            <pc:docMk/>
            <pc:sldMk cId="1192908489" sldId="395"/>
            <ac:spMk id="3" creationId="{4AA75C3F-5662-4A82-83BA-F9E07A9225DD}"/>
          </ac:spMkLst>
        </pc:spChg>
        <pc:picChg chg="del">
          <ac:chgData name="wjsdbsqo0923@inha.edu" userId="7892379b-cdcc-4ce3-a7a7-542363013f7a" providerId="ADAL" clId="{30004A35-8493-4646-8589-5C9C3AFF92F9}" dt="2020-05-14T15:22:13.268" v="23346" actId="478"/>
          <ac:picMkLst>
            <pc:docMk/>
            <pc:sldMk cId="1192908489" sldId="395"/>
            <ac:picMk id="6" creationId="{4DD20F77-4B06-4F3B-9067-3E409DFACEFA}"/>
          </ac:picMkLst>
        </pc:picChg>
      </pc:sldChg>
      <pc:sldChg chg="modSp add mod modNotesTx">
        <pc:chgData name="wjsdbsqo0923@inha.edu" userId="7892379b-cdcc-4ce3-a7a7-542363013f7a" providerId="ADAL" clId="{30004A35-8493-4646-8589-5C9C3AFF92F9}" dt="2020-05-14T15:23:13.451" v="23387" actId="20577"/>
        <pc:sldMkLst>
          <pc:docMk/>
          <pc:sldMk cId="678805207" sldId="396"/>
        </pc:sldMkLst>
        <pc:spChg chg="mod">
          <ac:chgData name="wjsdbsqo0923@inha.edu" userId="7892379b-cdcc-4ce3-a7a7-542363013f7a" providerId="ADAL" clId="{30004A35-8493-4646-8589-5C9C3AFF92F9}" dt="2020-05-14T15:23:08.940" v="23373" actId="20577"/>
          <ac:spMkLst>
            <pc:docMk/>
            <pc:sldMk cId="678805207" sldId="396"/>
            <ac:spMk id="14" creationId="{80555F50-C88D-4CF4-8B83-83E1653892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194D-7A9D-40D8-8453-6CA413DC7AA2}" type="datetimeFigureOut">
              <a:rPr lang="ko-KR" altLang="en-US" smtClean="0"/>
              <a:t>2021-06-17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E03441-0797-40F2-A4C4-4049B5309D01}" type="slidenum">
              <a:rPr lang="ko-KR" altLang="en-US" smtClean="0"/>
              <a:t>‹#›</a:t>
            </a:fld>
            <a:endParaRPr lang="ko-KR" altLang="en-US"/>
          </a:p>
        </p:txBody>
      </p:sp>
    </p:spTree>
    <p:extLst>
      <p:ext uri="{BB962C8B-B14F-4D97-AF65-F5344CB8AC3E}">
        <p14:creationId xmlns:p14="http://schemas.microsoft.com/office/powerpoint/2010/main" val="21832984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p:spPr>
      </p:sp>
      <p:sp>
        <p:nvSpPr>
          <p:cNvPr id="15363"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Hello, good afternoon. My name is </a:t>
            </a:r>
            <a:r>
              <a:rPr lang="en-US" altLang="ko-KR" dirty="0" err="1"/>
              <a:t>Taehyeon</a:t>
            </a:r>
            <a:r>
              <a:rPr lang="en-US" altLang="ko-KR" dirty="0"/>
              <a:t> </a:t>
            </a:r>
            <a:r>
              <a:rPr lang="en-US" altLang="ko-KR" dirty="0" err="1"/>
              <a:t>Jeong</a:t>
            </a:r>
            <a:r>
              <a:rPr lang="en-US" altLang="ko-KR" dirty="0"/>
              <a:t> and let me start the presentation of Final Project</a:t>
            </a:r>
          </a:p>
        </p:txBody>
      </p:sp>
      <p:sp>
        <p:nvSpPr>
          <p:cNvPr id="15364"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a:spcBef>
                <a:spcPct val="30000"/>
              </a:spcBef>
              <a:defRPr sz="1100">
                <a:solidFill>
                  <a:schemeClr val="tx1"/>
                </a:solidFill>
                <a:latin typeface="Times" panose="02020603050405020304" pitchFamily="18" charset="0"/>
              </a:defRPr>
            </a:lvl1pPr>
            <a:lvl2pPr marL="685817" indent="-263776" defTabSz="914423">
              <a:spcBef>
                <a:spcPct val="30000"/>
              </a:spcBef>
              <a:defRPr sz="1100">
                <a:solidFill>
                  <a:schemeClr val="tx1"/>
                </a:solidFill>
                <a:latin typeface="Times" panose="02020603050405020304" pitchFamily="18" charset="0"/>
              </a:defRPr>
            </a:lvl2pPr>
            <a:lvl3pPr marL="1055103" indent="-211021" defTabSz="914423">
              <a:spcBef>
                <a:spcPct val="30000"/>
              </a:spcBef>
              <a:defRPr sz="1100">
                <a:solidFill>
                  <a:schemeClr val="tx1"/>
                </a:solidFill>
                <a:latin typeface="Times" panose="02020603050405020304" pitchFamily="18" charset="0"/>
              </a:defRPr>
            </a:lvl3pPr>
            <a:lvl4pPr marL="1477145" indent="-211021" defTabSz="914423">
              <a:spcBef>
                <a:spcPct val="30000"/>
              </a:spcBef>
              <a:defRPr sz="1100">
                <a:solidFill>
                  <a:schemeClr val="tx1"/>
                </a:solidFill>
                <a:latin typeface="Times" panose="02020603050405020304" pitchFamily="18" charset="0"/>
              </a:defRPr>
            </a:lvl4pPr>
            <a:lvl5pPr marL="1899186" indent="-211021" defTabSz="914423">
              <a:spcBef>
                <a:spcPct val="30000"/>
              </a:spcBef>
              <a:defRPr sz="1100">
                <a:solidFill>
                  <a:schemeClr val="tx1"/>
                </a:solidFill>
                <a:latin typeface="Times" panose="02020603050405020304" pitchFamily="18" charset="0"/>
              </a:defRPr>
            </a:lvl5pPr>
            <a:lvl6pPr marL="2321227" indent="-211021" defTabSz="914423" eaLnBrk="0" fontAlgn="base" hangingPunct="0">
              <a:spcBef>
                <a:spcPct val="30000"/>
              </a:spcBef>
              <a:spcAft>
                <a:spcPct val="0"/>
              </a:spcAft>
              <a:defRPr sz="1100">
                <a:solidFill>
                  <a:schemeClr val="tx1"/>
                </a:solidFill>
                <a:latin typeface="Times" panose="02020603050405020304" pitchFamily="18" charset="0"/>
              </a:defRPr>
            </a:lvl6pPr>
            <a:lvl7pPr marL="2743269" indent="-211021" defTabSz="914423" eaLnBrk="0" fontAlgn="base" hangingPunct="0">
              <a:spcBef>
                <a:spcPct val="30000"/>
              </a:spcBef>
              <a:spcAft>
                <a:spcPct val="0"/>
              </a:spcAft>
              <a:defRPr sz="1100">
                <a:solidFill>
                  <a:schemeClr val="tx1"/>
                </a:solidFill>
                <a:latin typeface="Times" panose="02020603050405020304" pitchFamily="18" charset="0"/>
              </a:defRPr>
            </a:lvl7pPr>
            <a:lvl8pPr marL="3165310" indent="-211021" defTabSz="914423" eaLnBrk="0" fontAlgn="base" hangingPunct="0">
              <a:spcBef>
                <a:spcPct val="30000"/>
              </a:spcBef>
              <a:spcAft>
                <a:spcPct val="0"/>
              </a:spcAft>
              <a:defRPr sz="1100">
                <a:solidFill>
                  <a:schemeClr val="tx1"/>
                </a:solidFill>
                <a:latin typeface="Times" panose="02020603050405020304" pitchFamily="18" charset="0"/>
              </a:defRPr>
            </a:lvl8pPr>
            <a:lvl9pPr marL="3587351" indent="-211021" defTabSz="914423" eaLnBrk="0" fontAlgn="base" hangingPunct="0">
              <a:spcBef>
                <a:spcPct val="30000"/>
              </a:spcBef>
              <a:spcAft>
                <a:spcPct val="0"/>
              </a:spcAft>
              <a:defRPr sz="1100">
                <a:solidFill>
                  <a:schemeClr val="tx1"/>
                </a:solidFill>
                <a:latin typeface="Times" panose="02020603050405020304" pitchFamily="18" charset="0"/>
              </a:defRPr>
            </a:lvl9pPr>
          </a:lstStyle>
          <a:p>
            <a:pPr>
              <a:spcBef>
                <a:spcPct val="0"/>
              </a:spcBef>
            </a:pPr>
            <a:fld id="{CFE89A45-DDB7-4711-864B-D99ABE2BDEE2}" type="slidenum">
              <a:rPr lang="ko-KR" altLang="en-US" sz="1200">
                <a:solidFill>
                  <a:prstClr val="black"/>
                </a:solidFill>
              </a:rPr>
              <a:pPr>
                <a:spcBef>
                  <a:spcPct val="0"/>
                </a:spcBef>
              </a:pPr>
              <a:t>1</a:t>
            </a:fld>
            <a:endParaRPr lang="en-US" altLang="ko-KR" sz="1200"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Declare</a:t>
            </a:r>
            <a:r>
              <a:rPr lang="ko-KR" altLang="en-US" dirty="0"/>
              <a:t> </a:t>
            </a:r>
            <a:r>
              <a:rPr lang="en-US" altLang="ko-KR" dirty="0"/>
              <a:t>Gaussian</a:t>
            </a:r>
            <a:r>
              <a:rPr lang="ko-KR" altLang="en-US" dirty="0"/>
              <a:t> </a:t>
            </a:r>
            <a:r>
              <a:rPr lang="en-US" altLang="ko-KR" dirty="0"/>
              <a:t>Kernel</a:t>
            </a:r>
            <a:r>
              <a:rPr lang="ko-KR" altLang="en-US" dirty="0"/>
              <a:t> </a:t>
            </a:r>
            <a:r>
              <a:rPr lang="en-US" altLang="ko-KR" dirty="0"/>
              <a:t>of</a:t>
            </a:r>
            <a:r>
              <a:rPr lang="ko-KR" altLang="en-US" dirty="0"/>
              <a:t> </a:t>
            </a:r>
            <a:r>
              <a:rPr lang="en-US" altLang="ko-KR" dirty="0"/>
              <a:t>3,</a:t>
            </a:r>
            <a:r>
              <a:rPr lang="ko-KR" altLang="en-US" dirty="0"/>
              <a:t> </a:t>
            </a:r>
            <a:r>
              <a:rPr lang="en-US" altLang="ko-KR" dirty="0"/>
              <a:t>5,</a:t>
            </a:r>
            <a:r>
              <a:rPr lang="ko-KR" altLang="en-US" dirty="0"/>
              <a:t> </a:t>
            </a:r>
            <a:r>
              <a:rPr lang="en-US" altLang="ko-KR" dirty="0"/>
              <a:t>and 7. It is also stored in the GPU’s memory in advance.</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10</a:t>
            </a:fld>
            <a:endParaRPr lang="ko-KR" altLang="en-US"/>
          </a:p>
        </p:txBody>
      </p:sp>
    </p:spTree>
    <p:extLst>
      <p:ext uri="{BB962C8B-B14F-4D97-AF65-F5344CB8AC3E}">
        <p14:creationId xmlns:p14="http://schemas.microsoft.com/office/powerpoint/2010/main" val="26214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entire processing algorithm of the project. It consists of three parts.</a:t>
            </a:r>
          </a:p>
          <a:p>
            <a:r>
              <a:rPr lang="en-US" altLang="ko-KR" dirty="0"/>
              <a:t>First, call up the next frame in each video.</a:t>
            </a:r>
          </a:p>
          <a:p>
            <a:r>
              <a:rPr lang="en-US" altLang="ko-KR" dirty="0"/>
              <a:t>Second, </a:t>
            </a:r>
            <a:r>
              <a:rPr lang="en-US" altLang="ko-KR" dirty="0" err="1"/>
              <a:t>Downsampling</a:t>
            </a:r>
            <a:r>
              <a:rPr lang="en-US" altLang="ko-KR" dirty="0"/>
              <a:t> image to local size.</a:t>
            </a:r>
          </a:p>
          <a:p>
            <a:r>
              <a:rPr lang="en-US" altLang="ko-KR" dirty="0"/>
              <a:t>Third, Merge all local image to one result image</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11</a:t>
            </a:fld>
            <a:endParaRPr lang="ko-KR" altLang="en-US"/>
          </a:p>
        </p:txBody>
      </p:sp>
    </p:spTree>
    <p:extLst>
      <p:ext uri="{BB962C8B-B14F-4D97-AF65-F5344CB8AC3E}">
        <p14:creationId xmlns:p14="http://schemas.microsoft.com/office/powerpoint/2010/main" val="513250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a:t>
            </a:r>
            <a:r>
              <a:rPr lang="en-US" altLang="ko-KR" dirty="0" err="1"/>
              <a:t>downsampling</a:t>
            </a:r>
            <a:r>
              <a:rPr lang="en-US" altLang="ko-KR" dirty="0"/>
              <a:t> part. It </a:t>
            </a:r>
            <a:r>
              <a:rPr lang="en-US" altLang="ko-KR" dirty="0" err="1"/>
              <a:t>devided</a:t>
            </a:r>
            <a:r>
              <a:rPr lang="en-US" altLang="ko-KR" dirty="0"/>
              <a:t> into two parts : Gaussian </a:t>
            </a:r>
            <a:r>
              <a:rPr lang="en-US" altLang="ko-KR" dirty="0" err="1"/>
              <a:t>Bluring</a:t>
            </a:r>
            <a:r>
              <a:rPr lang="en-US" altLang="ko-KR" dirty="0"/>
              <a:t> / Spatial Aliasing</a:t>
            </a:r>
          </a:p>
          <a:p>
            <a:endParaRPr lang="en-US" altLang="ko-KR" dirty="0"/>
          </a:p>
          <a:p>
            <a:r>
              <a:rPr lang="en-US" altLang="ko-KR" dirty="0"/>
              <a:t>Gaussian Blur runs as a CPU with IPP Gaussian Blur or as GPU with CUDA coding. And depending on the ratio of image size, kernel size is changed.</a:t>
            </a:r>
          </a:p>
          <a:p>
            <a:endParaRPr lang="en-US" altLang="ko-KR" dirty="0"/>
          </a:p>
          <a:p>
            <a:r>
              <a:rPr lang="en-US" altLang="ko-KR" dirty="0"/>
              <a:t>Spatial Aliasing reduces the size of Gaussian Blur image.</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12</a:t>
            </a:fld>
            <a:endParaRPr lang="ko-KR" altLang="en-US"/>
          </a:p>
        </p:txBody>
      </p:sp>
    </p:spTree>
    <p:extLst>
      <p:ext uri="{BB962C8B-B14F-4D97-AF65-F5344CB8AC3E}">
        <p14:creationId xmlns:p14="http://schemas.microsoft.com/office/powerpoint/2010/main" val="984893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CPU coding IPP Gaussian blur part. Unlike gray scale process, source step size has a value of w multiply 3.</a:t>
            </a:r>
          </a:p>
          <a:p>
            <a:endParaRPr lang="en-US" altLang="ko-KR" dirty="0"/>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13</a:t>
            </a:fld>
            <a:endParaRPr lang="ko-KR" altLang="en-US"/>
          </a:p>
        </p:txBody>
      </p:sp>
    </p:spTree>
    <p:extLst>
      <p:ext uri="{BB962C8B-B14F-4D97-AF65-F5344CB8AC3E}">
        <p14:creationId xmlns:p14="http://schemas.microsoft.com/office/powerpoint/2010/main" val="407296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CUDA host code. The kernel is declared in advance by the main function. Therefore, I only consider source and target images.</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Datatype is “</a:t>
            </a:r>
            <a:r>
              <a:rPr lang="en-US" altLang="ko-KR" dirty="0" err="1"/>
              <a:t>uchar</a:t>
            </a:r>
            <a:r>
              <a:rPr lang="en-US" altLang="ko-KR" dirty="0"/>
              <a:t>”, I will </a:t>
            </a:r>
            <a:r>
              <a:rPr lang="en-US" altLang="ko-KR"/>
              <a:t>explain in next slide how to calculate that with float kernel.</a:t>
            </a:r>
            <a:endParaRPr lang="en-US" altLang="ko-KR" dirty="0"/>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14</a:t>
            </a:fld>
            <a:endParaRPr lang="ko-KR" altLang="en-US"/>
          </a:p>
        </p:txBody>
      </p:sp>
    </p:spTree>
    <p:extLst>
      <p:ext uri="{BB962C8B-B14F-4D97-AF65-F5344CB8AC3E}">
        <p14:creationId xmlns:p14="http://schemas.microsoft.com/office/powerpoint/2010/main" val="2205567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 used 3D thread to calculate color image.</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15</a:t>
            </a:fld>
            <a:endParaRPr lang="ko-KR" altLang="en-US"/>
          </a:p>
        </p:txBody>
      </p:sp>
    </p:spTree>
    <p:extLst>
      <p:ext uri="{BB962C8B-B14F-4D97-AF65-F5344CB8AC3E}">
        <p14:creationId xmlns:p14="http://schemas.microsoft.com/office/powerpoint/2010/main" val="1822705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 used shared memory.</a:t>
            </a:r>
          </a:p>
          <a:p>
            <a:r>
              <a:rPr lang="en-US" altLang="ko-KR" dirty="0"/>
              <a:t>Depending on threads, shared memory save </a:t>
            </a:r>
            <a:r>
              <a:rPr lang="en-US" altLang="ko-KR" dirty="0" err="1"/>
              <a:t>guassian</a:t>
            </a:r>
            <a:r>
              <a:rPr lang="en-US" altLang="ko-KR" dirty="0"/>
              <a:t> kernel.</a:t>
            </a:r>
          </a:p>
          <a:p>
            <a:r>
              <a:rPr lang="en-US" altLang="ko-KR" dirty="0"/>
              <a:t>Multiplying the kernel values by the appropriate index depending on the color image.</a:t>
            </a:r>
          </a:p>
          <a:p>
            <a:r>
              <a:rPr lang="en-US" altLang="ko-KR" dirty="0"/>
              <a:t>But at this time, the boundary problem was not solved.</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16</a:t>
            </a:fld>
            <a:endParaRPr lang="ko-KR" altLang="en-US"/>
          </a:p>
        </p:txBody>
      </p:sp>
    </p:spTree>
    <p:extLst>
      <p:ext uri="{BB962C8B-B14F-4D97-AF65-F5344CB8AC3E}">
        <p14:creationId xmlns:p14="http://schemas.microsoft.com/office/powerpoint/2010/main" val="666878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spatial aliasing part. Select points in </a:t>
            </a:r>
            <a:r>
              <a:rPr lang="en-US" altLang="ko-KR" dirty="0" err="1"/>
              <a:t>Guassain</a:t>
            </a:r>
            <a:r>
              <a:rPr lang="en-US" altLang="ko-KR" dirty="0"/>
              <a:t> result through the ratio of source size to target size. This was implemented in OpenMP, but later GPU parallel processing is possible.</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17</a:t>
            </a:fld>
            <a:endParaRPr lang="ko-KR" altLang="en-US"/>
          </a:p>
        </p:txBody>
      </p:sp>
    </p:spTree>
    <p:extLst>
      <p:ext uri="{BB962C8B-B14F-4D97-AF65-F5344CB8AC3E}">
        <p14:creationId xmlns:p14="http://schemas.microsoft.com/office/powerpoint/2010/main" val="1263639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last part of the algorithm is Merge part. It</a:t>
            </a:r>
            <a:r>
              <a:rPr lang="ko-KR" altLang="en-US" dirty="0"/>
              <a:t> </a:t>
            </a:r>
            <a:r>
              <a:rPr lang="en-US" altLang="ko-KR" dirty="0"/>
              <a:t>stores the local images in the appropriate location in result image. And is implemented as OpenMP.</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18</a:t>
            </a:fld>
            <a:endParaRPr lang="ko-KR" altLang="en-US"/>
          </a:p>
        </p:txBody>
      </p:sp>
    </p:spTree>
    <p:extLst>
      <p:ext uri="{BB962C8B-B14F-4D97-AF65-F5344CB8AC3E}">
        <p14:creationId xmlns:p14="http://schemas.microsoft.com/office/powerpoint/2010/main" val="4098034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Input videos with different sizes. In addition to basic images such as VGA, images with unique sizes as below are entered.</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19</a:t>
            </a:fld>
            <a:endParaRPr lang="ko-KR" altLang="en-US"/>
          </a:p>
        </p:txBody>
      </p:sp>
    </p:spTree>
    <p:extLst>
      <p:ext uri="{BB962C8B-B14F-4D97-AF65-F5344CB8AC3E}">
        <p14:creationId xmlns:p14="http://schemas.microsoft.com/office/powerpoint/2010/main" val="144149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Contents for the presentation is as follows.</a:t>
            </a:r>
            <a:endParaRPr lang="ko-KR" altLang="en-US" dirty="0"/>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2</a:t>
            </a:fld>
            <a:endParaRPr lang="ko-KR" altLang="en-US" dirty="0"/>
          </a:p>
        </p:txBody>
      </p:sp>
    </p:spTree>
    <p:extLst>
      <p:ext uri="{BB962C8B-B14F-4D97-AF65-F5344CB8AC3E}">
        <p14:creationId xmlns:p14="http://schemas.microsoft.com/office/powerpoint/2010/main" val="14883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Sans"/>
              </a:rPr>
              <a:t>This is a result of a size 16 CPU and GPU.</a:t>
            </a:r>
            <a:endParaRPr lang="en-US" altLang="ko-KR" dirty="0"/>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20</a:t>
            </a:fld>
            <a:endParaRPr lang="ko-KR" altLang="en-US"/>
          </a:p>
        </p:txBody>
      </p:sp>
    </p:spTree>
    <p:extLst>
      <p:ext uri="{BB962C8B-B14F-4D97-AF65-F5344CB8AC3E}">
        <p14:creationId xmlns:p14="http://schemas.microsoft.com/office/powerpoint/2010/main" val="1783932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Sans"/>
              </a:rPr>
              <a:t>This is a result of a size 25 CPU and GPU.</a:t>
            </a:r>
            <a:endParaRPr lang="en-US" altLang="ko-KR" dirty="0"/>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21</a:t>
            </a:fld>
            <a:endParaRPr lang="ko-KR" altLang="en-US"/>
          </a:p>
        </p:txBody>
      </p:sp>
    </p:spTree>
    <p:extLst>
      <p:ext uri="{BB962C8B-B14F-4D97-AF65-F5344CB8AC3E}">
        <p14:creationId xmlns:p14="http://schemas.microsoft.com/office/powerpoint/2010/main" val="3569167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Sans"/>
              </a:rPr>
              <a:t>Images such as 64 and 100 can also be expressed with the code.</a:t>
            </a:r>
            <a:endParaRPr lang="en-US" altLang="ko-KR" dirty="0"/>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22</a:t>
            </a:fld>
            <a:endParaRPr lang="ko-KR" altLang="en-US"/>
          </a:p>
        </p:txBody>
      </p:sp>
    </p:spTree>
    <p:extLst>
      <p:ext uri="{BB962C8B-B14F-4D97-AF65-F5344CB8AC3E}">
        <p14:creationId xmlns:p14="http://schemas.microsoft.com/office/powerpoint/2010/main" val="3454234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Sans"/>
              </a:rPr>
              <a:t>The size of the resulting image can also be changed.</a:t>
            </a:r>
            <a:endParaRPr lang="en-US" altLang="ko-KR" dirty="0"/>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23</a:t>
            </a:fld>
            <a:endParaRPr lang="ko-KR" altLang="en-US"/>
          </a:p>
        </p:txBody>
      </p:sp>
    </p:spTree>
    <p:extLst>
      <p:ext uri="{BB962C8B-B14F-4D97-AF65-F5344CB8AC3E}">
        <p14:creationId xmlns:p14="http://schemas.microsoft.com/office/powerpoint/2010/main" val="650176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Sans"/>
              </a:rPr>
              <a:t>Measure the fps of </a:t>
            </a:r>
            <a:r>
              <a:rPr lang="en-US" altLang="ko-KR" b="0" i="0" dirty="0" err="1">
                <a:solidFill>
                  <a:srgbClr val="000000"/>
                </a:solidFill>
                <a:effectLst/>
                <a:latin typeface="Noto Sans"/>
              </a:rPr>
              <a:t>downsampling</a:t>
            </a:r>
            <a:r>
              <a:rPr lang="en-US" altLang="ko-KR" b="0" i="0" dirty="0">
                <a:solidFill>
                  <a:srgbClr val="000000"/>
                </a:solidFill>
                <a:effectLst/>
                <a:latin typeface="Noto Sans"/>
              </a:rPr>
              <a:t> by putting only a certain size as input value.</a:t>
            </a:r>
          </a:p>
          <a:p>
            <a:endParaRPr lang="en-US" altLang="ko-KR" b="0" i="0" dirty="0">
              <a:solidFill>
                <a:srgbClr val="000000"/>
              </a:solidFill>
              <a:effectLst/>
              <a:latin typeface="Noto Sans"/>
            </a:endParaRPr>
          </a:p>
          <a:p>
            <a:r>
              <a:rPr lang="en-US" altLang="ko-KR" b="0" i="0" dirty="0">
                <a:solidFill>
                  <a:srgbClr val="000000"/>
                </a:solidFill>
                <a:effectLst/>
                <a:latin typeface="Noto Sans"/>
              </a:rPr>
              <a:t>Overall, GPU-based coding was 2.5 times faster than CPU-based coding. It also recorded twice the speed when using OpenMP within the code.</a:t>
            </a:r>
            <a:endParaRPr lang="en-US" altLang="ko-KR" dirty="0"/>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24</a:t>
            </a:fld>
            <a:endParaRPr lang="ko-KR" altLang="en-US"/>
          </a:p>
        </p:txBody>
      </p:sp>
    </p:spTree>
    <p:extLst>
      <p:ext uri="{BB962C8B-B14F-4D97-AF65-F5344CB8AC3E}">
        <p14:creationId xmlns:p14="http://schemas.microsoft.com/office/powerpoint/2010/main" val="4039414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up to 5x performance improvement in experiment result when using CUDA</a:t>
            </a:r>
          </a:p>
          <a:p>
            <a:endParaRPr lang="en-US" altLang="ko-KR" sz="1200" dirty="0"/>
          </a:p>
          <a:p>
            <a:r>
              <a:rPr lang="en-US" altLang="ko-KR" sz="1200" dirty="0"/>
              <a:t>CUDA coding does not solve the boundary problem. Therefore, It is not perfect code</a:t>
            </a:r>
          </a:p>
          <a:p>
            <a:endParaRPr lang="en-US" altLang="ko-KR" sz="1200" dirty="0"/>
          </a:p>
          <a:p>
            <a:r>
              <a:rPr lang="en-US" altLang="ko-KR" b="0" i="0" dirty="0">
                <a:solidFill>
                  <a:srgbClr val="000000"/>
                </a:solidFill>
                <a:effectLst/>
                <a:latin typeface="Noto Sans"/>
              </a:rPr>
              <a:t>I didn't create a Gaussian code based on SSE. It was too difficult to implement the idea in color image.</a:t>
            </a:r>
          </a:p>
          <a:p>
            <a:endParaRPr lang="en-US" altLang="ko-KR" b="0" i="0" dirty="0">
              <a:solidFill>
                <a:srgbClr val="000000"/>
              </a:solidFill>
              <a:effectLst/>
              <a:latin typeface="Noto Sans"/>
            </a:endParaRPr>
          </a:p>
          <a:p>
            <a:r>
              <a:rPr lang="en-US" altLang="ko-KR" b="0" i="0">
                <a:solidFill>
                  <a:srgbClr val="000000"/>
                </a:solidFill>
                <a:effectLst/>
                <a:latin typeface="Noto Sans"/>
              </a:rPr>
              <a:t>It was good to review many techniques of parallel image processing through this task.</a:t>
            </a:r>
            <a:endParaRPr lang="en-US" altLang="ko-KR" dirty="0"/>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25</a:t>
            </a:fld>
            <a:endParaRPr lang="ko-KR" altLang="en-US"/>
          </a:p>
        </p:txBody>
      </p:sp>
    </p:spTree>
    <p:extLst>
      <p:ext uri="{BB962C8B-B14F-4D97-AF65-F5344CB8AC3E}">
        <p14:creationId xmlns:p14="http://schemas.microsoft.com/office/powerpoint/2010/main" val="2775007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I’ll skip detail of project because other people explained the problem well.</a:t>
            </a:r>
          </a:p>
          <a:p>
            <a:r>
              <a:rPr lang="en-US" altLang="ko-KR" dirty="0"/>
              <a:t>In this project, professor said no </a:t>
            </a:r>
            <a:r>
              <a:rPr lang="en-US" altLang="ko-KR" dirty="0" err="1"/>
              <a:t>opencv</a:t>
            </a:r>
            <a:r>
              <a:rPr lang="en-US" altLang="ko-KR" dirty="0"/>
              <a:t> function in here. Therefore, I don’t use anything except for Mat.</a:t>
            </a:r>
          </a:p>
          <a:p>
            <a:r>
              <a:rPr lang="en-US" altLang="ko-KR" dirty="0"/>
              <a:t>I coded CPU version using IPP and OpenMP, and GPU version using CUDA.</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3</a:t>
            </a:fld>
            <a:endParaRPr lang="ko-KR" altLang="en-US"/>
          </a:p>
        </p:txBody>
      </p:sp>
    </p:spTree>
    <p:extLst>
      <p:ext uri="{BB962C8B-B14F-4D97-AF65-F5344CB8AC3E}">
        <p14:creationId xmlns:p14="http://schemas.microsoft.com/office/powerpoint/2010/main" val="205502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of all, the most basic approach for </a:t>
            </a:r>
            <a:r>
              <a:rPr lang="en-US" altLang="ko-KR" dirty="0" err="1"/>
              <a:t>DownSampling</a:t>
            </a:r>
            <a:r>
              <a:rPr lang="en-US" altLang="ko-KR" dirty="0"/>
              <a:t> is spatial aliasing. This is a technique to </a:t>
            </a:r>
            <a:r>
              <a:rPr lang="en-US" altLang="ko-KR" dirty="0" err="1"/>
              <a:t>downsample</a:t>
            </a:r>
            <a:r>
              <a:rPr lang="en-US" altLang="ko-KR" dirty="0"/>
              <a:t> the image by the size ratio of the source image and the target image. It works well, but it is not as smooth as it looks.</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4</a:t>
            </a:fld>
            <a:endParaRPr lang="ko-KR" altLang="en-US"/>
          </a:p>
        </p:txBody>
      </p:sp>
    </p:spTree>
    <p:extLst>
      <p:ext uri="{BB962C8B-B14F-4D97-AF65-F5344CB8AC3E}">
        <p14:creationId xmlns:p14="http://schemas.microsoft.com/office/powerpoint/2010/main" val="898070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Therefore, the process of smoothing before spatial aliasing is needed for appropriate result. We can satisfy the process through Gaussian Blur. If you proceed Gaussian as shown in picture, you can get a good result like that.</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5</a:t>
            </a:fld>
            <a:endParaRPr lang="ko-KR" altLang="en-US"/>
          </a:p>
        </p:txBody>
      </p:sp>
    </p:spTree>
    <p:extLst>
      <p:ext uri="{BB962C8B-B14F-4D97-AF65-F5344CB8AC3E}">
        <p14:creationId xmlns:p14="http://schemas.microsoft.com/office/powerpoint/2010/main" val="2031983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this point, the Gaussian kernel size is assigned depending on the ratio of the source image and target image.</a:t>
            </a:r>
          </a:p>
          <a:p>
            <a:r>
              <a:rPr lang="en-US" altLang="ko-KR" dirty="0"/>
              <a:t>If Gaussian sigma is big or Kernel is so big, target image much more smooth than original image</a:t>
            </a:r>
          </a:p>
          <a:p>
            <a:r>
              <a:rPr lang="en-US" altLang="ko-KR" dirty="0"/>
              <a:t>In code, the width value is usually higher than the height value, denote kernel size as (like that).</a:t>
            </a:r>
          </a:p>
          <a:p>
            <a:endParaRPr lang="en-US" altLang="ko-KR" dirty="0"/>
          </a:p>
          <a:p>
            <a:r>
              <a:rPr lang="en-US" altLang="ko-KR" dirty="0"/>
              <a:t>Since kernel size is odd, if ratio is even, plus one in  there</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6</a:t>
            </a:fld>
            <a:endParaRPr lang="ko-KR" altLang="en-US"/>
          </a:p>
        </p:txBody>
      </p:sp>
    </p:spTree>
    <p:extLst>
      <p:ext uri="{BB962C8B-B14F-4D97-AF65-F5344CB8AC3E}">
        <p14:creationId xmlns:p14="http://schemas.microsoft.com/office/powerpoint/2010/main" val="284444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entire processing algorithm of the project. It consists of three parts.</a:t>
            </a:r>
          </a:p>
          <a:p>
            <a:r>
              <a:rPr lang="en-US" altLang="ko-KR" dirty="0"/>
              <a:t>First, call up the next frame in each video.</a:t>
            </a:r>
          </a:p>
          <a:p>
            <a:r>
              <a:rPr lang="en-US" altLang="ko-KR" dirty="0"/>
              <a:t>Second, </a:t>
            </a:r>
            <a:r>
              <a:rPr lang="en-US" altLang="ko-KR" dirty="0" err="1"/>
              <a:t>Downsampling</a:t>
            </a:r>
            <a:r>
              <a:rPr lang="en-US" altLang="ko-KR" dirty="0"/>
              <a:t> image to local size. (There are two task, Gaussian Blur and Spatial Aliasing)</a:t>
            </a:r>
          </a:p>
          <a:p>
            <a:r>
              <a:rPr lang="en-US" altLang="ko-KR" dirty="0"/>
              <a:t>Third, Merge all local image to one result image</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7</a:t>
            </a:fld>
            <a:endParaRPr lang="ko-KR" altLang="en-US"/>
          </a:p>
        </p:txBody>
      </p:sp>
    </p:spTree>
    <p:extLst>
      <p:ext uri="{BB962C8B-B14F-4D97-AF65-F5344CB8AC3E}">
        <p14:creationId xmlns:p14="http://schemas.microsoft.com/office/powerpoint/2010/main" val="275952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Now, I will explain my code. I set the number of images and result size to be changed. Num is the number of images. It can output multiple Images, as shown on the right.</a:t>
            </a:r>
          </a:p>
          <a:p>
            <a:endParaRPr lang="en-US" altLang="ko-KR" dirty="0"/>
          </a:p>
          <a:p>
            <a:r>
              <a:rPr lang="en-US" altLang="ko-KR" dirty="0"/>
              <a:t>Local width, height means size of target image</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8</a:t>
            </a:fld>
            <a:endParaRPr lang="ko-KR" altLang="en-US"/>
          </a:p>
        </p:txBody>
      </p:sp>
    </p:spTree>
    <p:extLst>
      <p:ext uri="{BB962C8B-B14F-4D97-AF65-F5344CB8AC3E}">
        <p14:creationId xmlns:p14="http://schemas.microsoft.com/office/powerpoint/2010/main" val="1648426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Each frame is called through the “</a:t>
            </a:r>
            <a:r>
              <a:rPr lang="en-US" altLang="ko-KR" dirty="0" err="1"/>
              <a:t>getFrame</a:t>
            </a:r>
            <a:r>
              <a:rPr lang="en-US" altLang="ko-KR" dirty="0"/>
              <a:t>” function, which uses OpenMP as shown.</a:t>
            </a:r>
          </a:p>
          <a:p>
            <a:r>
              <a:rPr lang="en-US" altLang="ko-KR" dirty="0"/>
              <a:t>Get frame and if there is no image either, change the finish value that end process.</a:t>
            </a:r>
          </a:p>
          <a:p>
            <a:endParaRPr lang="en-US" altLang="ko-KR" dirty="0"/>
          </a:p>
          <a:p>
            <a:r>
              <a:rPr lang="en-US" altLang="ko-KR" dirty="0"/>
              <a:t>And set the appropriate kernel size according to the frame size.</a:t>
            </a:r>
          </a:p>
        </p:txBody>
      </p:sp>
      <p:sp>
        <p:nvSpPr>
          <p:cNvPr id="4" name="슬라이드 번호 개체 틀 3"/>
          <p:cNvSpPr>
            <a:spLocks noGrp="1"/>
          </p:cNvSpPr>
          <p:nvPr>
            <p:ph type="sldNum" sz="quarter" idx="5"/>
          </p:nvPr>
        </p:nvSpPr>
        <p:spPr/>
        <p:txBody>
          <a:bodyPr/>
          <a:lstStyle/>
          <a:p>
            <a:fld id="{B4E03441-0797-40F2-A4C4-4049B5309D01}" type="slidenum">
              <a:rPr lang="ko-KR" altLang="en-US" smtClean="0"/>
              <a:t>9</a:t>
            </a:fld>
            <a:endParaRPr lang="ko-KR" altLang="en-US"/>
          </a:p>
        </p:txBody>
      </p:sp>
    </p:spTree>
    <p:extLst>
      <p:ext uri="{BB962C8B-B14F-4D97-AF65-F5344CB8AC3E}">
        <p14:creationId xmlns:p14="http://schemas.microsoft.com/office/powerpoint/2010/main" val="119797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98692" name="Rectangle 4"/>
          <p:cNvSpPr>
            <a:spLocks noGrp="1" noChangeArrowheads="1"/>
          </p:cNvSpPr>
          <p:nvPr>
            <p:ph type="ctrTitle"/>
          </p:nvPr>
        </p:nvSpPr>
        <p:spPr>
          <a:xfrm>
            <a:off x="755650" y="885825"/>
            <a:ext cx="7623175" cy="2208213"/>
          </a:xfrm>
        </p:spPr>
        <p:txBody>
          <a:bodyPr anchor="t"/>
          <a:lstStyle>
            <a:lvl1pPr latinLnBrk="0">
              <a:defRPr sz="4200">
                <a:latin typeface="Calibri" panose="020F0502020204030204" pitchFamily="34" charset="0"/>
                <a:cs typeface="Calibri" panose="020F0502020204030204" pitchFamily="34" charset="0"/>
              </a:defRPr>
            </a:lvl1pPr>
          </a:lstStyle>
          <a:p>
            <a:r>
              <a:rPr lang="ko-KR" altLang="en-US" dirty="0"/>
              <a:t>마스터 제목 스타일 편집</a:t>
            </a:r>
          </a:p>
        </p:txBody>
      </p:sp>
      <p:sp>
        <p:nvSpPr>
          <p:cNvPr id="498693" name="Rectangle 5"/>
          <p:cNvSpPr>
            <a:spLocks noGrp="1" noChangeArrowheads="1"/>
          </p:cNvSpPr>
          <p:nvPr>
            <p:ph type="subTitle" idx="1"/>
          </p:nvPr>
        </p:nvSpPr>
        <p:spPr>
          <a:xfrm>
            <a:off x="1981200" y="3324225"/>
            <a:ext cx="6553200" cy="2362200"/>
          </a:xfrm>
        </p:spPr>
        <p:txBody>
          <a:bodyPr/>
          <a:lstStyle>
            <a:lvl1pPr marL="0" indent="0">
              <a:buFont typeface="Wingdings" pitchFamily="2" charset="2"/>
              <a:buNone/>
              <a:defRPr sz="2200">
                <a:latin typeface="Calibri" panose="020F0502020204030204" pitchFamily="34" charset="0"/>
                <a:cs typeface="Calibri" panose="020F0502020204030204" pitchFamily="34" charset="0"/>
              </a:defRPr>
            </a:lvl1pPr>
          </a:lstStyle>
          <a:p>
            <a:r>
              <a:rPr lang="ko-KR" altLang="en-US" dirty="0"/>
              <a:t>마스터 부제목 스타일 편집</a:t>
            </a:r>
          </a:p>
        </p:txBody>
      </p:sp>
      <p:sp>
        <p:nvSpPr>
          <p:cNvPr id="2" name="직사각형 1">
            <a:extLst>
              <a:ext uri="{FF2B5EF4-FFF2-40B4-BE49-F238E27FC236}">
                <a16:creationId xmlns:a16="http://schemas.microsoft.com/office/drawing/2014/main" id="{DE9962F2-1265-4A35-9824-7752769BEEBC}"/>
              </a:ext>
            </a:extLst>
          </p:cNvPr>
          <p:cNvSpPr/>
          <p:nvPr userDrawn="1"/>
        </p:nvSpPr>
        <p:spPr bwMode="auto">
          <a:xfrm>
            <a:off x="0" y="0"/>
            <a:ext cx="9144000" cy="2636912"/>
          </a:xfrm>
          <a:prstGeom prst="rect">
            <a:avLst/>
          </a:prstGeom>
          <a:solidFill>
            <a:srgbClr val="C7A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pic>
        <p:nvPicPr>
          <p:cNvPr id="4" name="그림 3">
            <a:extLst>
              <a:ext uri="{FF2B5EF4-FFF2-40B4-BE49-F238E27FC236}">
                <a16:creationId xmlns:a16="http://schemas.microsoft.com/office/drawing/2014/main" id="{AE294CEC-5769-4586-9B3F-ED9057186D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47437" y="5805264"/>
            <a:ext cx="4439599" cy="795600"/>
          </a:xfrm>
          <a:prstGeom prst="rect">
            <a:avLst/>
          </a:prstGeom>
        </p:spPr>
      </p:pic>
    </p:spTree>
    <p:extLst>
      <p:ext uri="{BB962C8B-B14F-4D97-AF65-F5344CB8AC3E}">
        <p14:creationId xmlns:p14="http://schemas.microsoft.com/office/powerpoint/2010/main" val="184598286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슬라이드 번호 개체 틀 1"/>
          <p:cNvSpPr>
            <a:spLocks noGrp="1"/>
          </p:cNvSpPr>
          <p:nvPr>
            <p:ph type="sldNum" sz="quarter" idx="4"/>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a:buClr>
                <a:srgbClr val="CC9900"/>
              </a:buClr>
              <a:defRPr/>
            </a:pPr>
            <a:fld id="{19F01862-9D20-41DA-B322-0D13B04AA0A9}" type="slidenum">
              <a:rPr lang="en-US" altLang="ko-KR" smtClean="0">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207552922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144463"/>
            <a:ext cx="2057400" cy="6246812"/>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144463"/>
            <a:ext cx="6019800" cy="6246812"/>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슬라이드 번호 개체 틀 1"/>
          <p:cNvSpPr>
            <a:spLocks noGrp="1"/>
          </p:cNvSpPr>
          <p:nvPr>
            <p:ph type="sldNum" sz="quarter" idx="4"/>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a:buClr>
                <a:srgbClr val="CC9900"/>
              </a:buClr>
              <a:defRPr/>
            </a:pPr>
            <a:fld id="{19F01862-9D20-41DA-B322-0D13B04AA0A9}" type="slidenum">
              <a:rPr lang="en-US" altLang="ko-KR" smtClean="0">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304442389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457200" y="1335535"/>
            <a:ext cx="8229600" cy="4957388"/>
          </a:xfrm>
        </p:spPr>
        <p:txBody>
          <a:bodyPr/>
          <a:lstStyle>
            <a:lvl1pPr>
              <a:lnSpc>
                <a:spcPct val="130000"/>
              </a:lnSpc>
              <a:defRPr sz="2600">
                <a:latin typeface="Calibri" panose="020F0502020204030204" pitchFamily="34" charset="0"/>
                <a:cs typeface="Calibri" panose="020F0502020204030204" pitchFamily="34" charset="0"/>
              </a:defRPr>
            </a:lvl1pPr>
            <a:lvl2pPr>
              <a:lnSpc>
                <a:spcPct val="130000"/>
              </a:lnSpc>
              <a:defRPr sz="2300">
                <a:latin typeface="Calibri" panose="020F0502020204030204" pitchFamily="34" charset="0"/>
                <a:cs typeface="Calibri" panose="020F0502020204030204" pitchFamily="34" charset="0"/>
              </a:defRPr>
            </a:lvl2pPr>
            <a:lvl3pPr>
              <a:lnSpc>
                <a:spcPct val="130000"/>
              </a:lnSpc>
              <a:defRPr>
                <a:latin typeface="Calibri" panose="020F0502020204030204" pitchFamily="34" charset="0"/>
                <a:cs typeface="Calibri" panose="020F0502020204030204" pitchFamily="34" charset="0"/>
              </a:defRPr>
            </a:lvl3pPr>
            <a:lvl4pPr>
              <a:lnSpc>
                <a:spcPct val="130000"/>
              </a:lnSpc>
              <a:defRPr>
                <a:latin typeface="Calibri" panose="020F0502020204030204" pitchFamily="34" charset="0"/>
                <a:cs typeface="Calibri" panose="020F0502020204030204" pitchFamily="34" charset="0"/>
              </a:defRPr>
            </a:lvl4pPr>
            <a:lvl5pPr>
              <a:lnSpc>
                <a:spcPct val="130000"/>
              </a:lnSpc>
              <a:defRPr>
                <a:latin typeface="Calibri" panose="020F0502020204030204" pitchFamily="34" charset="0"/>
                <a:cs typeface="Calibri" panose="020F050202020403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슬라이드 번호 개체 틀 1"/>
          <p:cNvSpPr>
            <a:spLocks noGrp="1"/>
          </p:cNvSpPr>
          <p:nvPr userDrawn="1">
            <p:ph type="sldNum" sz="quarter" idx="10"/>
          </p:nvPr>
        </p:nvSpPr>
        <p:spPr>
          <a:xfrm>
            <a:off x="7956550" y="6453188"/>
            <a:ext cx="730250" cy="287337"/>
          </a:xfrm>
        </p:spPr>
        <p:txBody>
          <a:bodyPr/>
          <a:lstStyle>
            <a:lvl1pPr>
              <a:defRPr/>
            </a:lvl1pPr>
          </a:lstStyle>
          <a:p>
            <a:pPr>
              <a:buClr>
                <a:srgbClr val="CC9900"/>
              </a:buClr>
              <a:defRPr/>
            </a:pPr>
            <a:fld id="{9F1B7B7F-590B-4474-A12B-D8ECC7AB32D9}" type="slidenum">
              <a:rPr lang="en-US" altLang="ko-KR">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3286344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슬라이드 번호 개체 틀 1"/>
          <p:cNvSpPr>
            <a:spLocks noGrp="1"/>
          </p:cNvSpPr>
          <p:nvPr>
            <p:ph type="sldNum" sz="quarter" idx="4"/>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a:buClr>
                <a:srgbClr val="CC9900"/>
              </a:buClr>
              <a:defRPr/>
            </a:pPr>
            <a:fld id="{19F01862-9D20-41DA-B322-0D13B04AA0A9}" type="slidenum">
              <a:rPr lang="en-US" altLang="ko-KR" smtClean="0">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37485649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791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791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슬라이드 번호 개체 틀 1"/>
          <p:cNvSpPr>
            <a:spLocks noGrp="1"/>
          </p:cNvSpPr>
          <p:nvPr>
            <p:ph type="sldNum" sz="quarter" idx="4"/>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a:buClr>
                <a:srgbClr val="CC9900"/>
              </a:buClr>
              <a:defRPr/>
            </a:pPr>
            <a:fld id="{19F01862-9D20-41DA-B322-0D13B04AA0A9}" type="slidenum">
              <a:rPr lang="en-US" altLang="ko-KR" smtClean="0">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171272416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슬라이드 번호 개체 틀 1"/>
          <p:cNvSpPr>
            <a:spLocks noGrp="1"/>
          </p:cNvSpPr>
          <p:nvPr>
            <p:ph type="sldNum" sz="quarter" idx="10"/>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a:buClr>
                <a:srgbClr val="CC9900"/>
              </a:buClr>
              <a:defRPr/>
            </a:pPr>
            <a:fld id="{19F01862-9D20-41DA-B322-0D13B04AA0A9}" type="slidenum">
              <a:rPr lang="en-US" altLang="ko-KR" smtClean="0">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12284392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슬라이드 번호 개체 틀 1"/>
          <p:cNvSpPr>
            <a:spLocks noGrp="1"/>
          </p:cNvSpPr>
          <p:nvPr>
            <p:ph type="sldNum" sz="quarter" idx="4"/>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a:buClr>
                <a:srgbClr val="CC9900"/>
              </a:buClr>
              <a:defRPr/>
            </a:pPr>
            <a:fld id="{19F01862-9D20-41DA-B322-0D13B04AA0A9}" type="slidenum">
              <a:rPr lang="en-US" altLang="ko-KR" smtClean="0">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146644642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a:buClr>
                <a:srgbClr val="CC9900"/>
              </a:buClr>
              <a:defRPr/>
            </a:pPr>
            <a:fld id="{19F01862-9D20-41DA-B322-0D13B04AA0A9}" type="slidenum">
              <a:rPr lang="en-US" altLang="ko-KR" smtClean="0">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338572320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슬라이드 번호 개체 틀 1"/>
          <p:cNvSpPr>
            <a:spLocks noGrp="1"/>
          </p:cNvSpPr>
          <p:nvPr>
            <p:ph type="sldNum" sz="quarter" idx="4"/>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a:buClr>
                <a:srgbClr val="CC9900"/>
              </a:buClr>
              <a:defRPr/>
            </a:pPr>
            <a:fld id="{19F01862-9D20-41DA-B322-0D13B04AA0A9}" type="slidenum">
              <a:rPr lang="en-US" altLang="ko-KR" smtClean="0">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18374715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슬라이드 번호 개체 틀 1"/>
          <p:cNvSpPr>
            <a:spLocks noGrp="1"/>
          </p:cNvSpPr>
          <p:nvPr>
            <p:ph type="sldNum" sz="quarter" idx="4"/>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a:buClr>
                <a:srgbClr val="CC9900"/>
              </a:buClr>
              <a:defRPr/>
            </a:pPr>
            <a:fld id="{19F01862-9D20-41DA-B322-0D13B04AA0A9}" type="slidenum">
              <a:rPr lang="en-US" altLang="ko-KR" smtClean="0">
                <a:solidFill>
                  <a:srgbClr val="000000"/>
                </a:solidFill>
              </a:rPr>
              <a:pPr>
                <a:buClr>
                  <a:srgbClr val="CC9900"/>
                </a:buClr>
                <a:defRPr/>
              </a:pPr>
              <a:t>‹#›</a:t>
            </a:fld>
            <a:endParaRPr lang="en-US" altLang="ko-KR">
              <a:solidFill>
                <a:srgbClr val="000000"/>
              </a:solidFill>
            </a:endParaRPr>
          </a:p>
        </p:txBody>
      </p:sp>
    </p:spTree>
    <p:extLst>
      <p:ext uri="{BB962C8B-B14F-4D97-AF65-F5344CB8AC3E}">
        <p14:creationId xmlns:p14="http://schemas.microsoft.com/office/powerpoint/2010/main" val="4424572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8" name="Rectangle 4"/>
          <p:cNvSpPr>
            <a:spLocks noGrp="1" noChangeArrowheads="1"/>
          </p:cNvSpPr>
          <p:nvPr>
            <p:ph type="body" idx="1"/>
          </p:nvPr>
        </p:nvSpPr>
        <p:spPr bwMode="auto">
          <a:xfrm>
            <a:off x="457200" y="1485900"/>
            <a:ext cx="8229600" cy="4791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97670" name="Line 6"/>
          <p:cNvSpPr>
            <a:spLocks noChangeShapeType="1"/>
          </p:cNvSpPr>
          <p:nvPr/>
        </p:nvSpPr>
        <p:spPr bwMode="auto">
          <a:xfrm>
            <a:off x="457200" y="6391275"/>
            <a:ext cx="8229600" cy="0"/>
          </a:xfrm>
          <a:prstGeom prst="line">
            <a:avLst/>
          </a:prstGeom>
          <a:noFill/>
          <a:ln w="19050">
            <a:solidFill>
              <a:schemeClr val="accent1"/>
            </a:solidFill>
            <a:round/>
            <a:headEnd/>
            <a:tailEnd/>
          </a:ln>
          <a:effectLst/>
        </p:spPr>
        <p:txBody>
          <a:bodyPr/>
          <a:lstStyle/>
          <a:p>
            <a:pPr fontAlgn="base" latinLnBrk="0">
              <a:lnSpc>
                <a:spcPct val="150000"/>
              </a:lnSpc>
              <a:spcBef>
                <a:spcPct val="20000"/>
              </a:spcBef>
              <a:spcAft>
                <a:spcPct val="0"/>
              </a:spcAft>
              <a:buClr>
                <a:srgbClr val="CC9900"/>
              </a:buClr>
              <a:buSzPct val="65000"/>
              <a:buFont typeface="Wingdings" panose="05000000000000000000" pitchFamily="2" charset="2"/>
              <a:buNone/>
              <a:defRPr/>
            </a:pPr>
            <a:endParaRPr kumimoji="1" lang="ko-KR" altLang="en-US" sz="800" b="1">
              <a:solidFill>
                <a:srgbClr val="000000"/>
              </a:solidFill>
              <a:effectLst>
                <a:outerShdw blurRad="38100" dist="38100" dir="2700000" algn="tl">
                  <a:srgbClr val="000000">
                    <a:alpha val="43137"/>
                  </a:srgbClr>
                </a:outerShdw>
              </a:effectLst>
            </a:endParaRPr>
          </a:p>
        </p:txBody>
      </p:sp>
      <p:sp>
        <p:nvSpPr>
          <p:cNvPr id="1030" name="Rectangle 3"/>
          <p:cNvSpPr>
            <a:spLocks noGrp="1" noChangeArrowheads="1"/>
          </p:cNvSpPr>
          <p:nvPr>
            <p:ph type="title"/>
          </p:nvPr>
        </p:nvSpPr>
        <p:spPr bwMode="auto">
          <a:xfrm>
            <a:off x="457200" y="144463"/>
            <a:ext cx="822960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sp>
        <p:nvSpPr>
          <p:cNvPr id="9" name="슬라이드 번호 개체 틀 1"/>
          <p:cNvSpPr>
            <a:spLocks noGrp="1"/>
          </p:cNvSpPr>
          <p:nvPr userDrawn="1">
            <p:ph type="sldNum" sz="quarter" idx="4"/>
          </p:nvPr>
        </p:nvSpPr>
        <p:spPr>
          <a:xfrm>
            <a:off x="4841875" y="6453188"/>
            <a:ext cx="730250" cy="287337"/>
          </a:xfrm>
          <a:prstGeom prst="rect">
            <a:avLst/>
          </a:prstGeom>
          <a:noFill/>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accent1"/>
              </a:buClr>
              <a:buSzPct val="65000"/>
              <a:buFont typeface="Wingdings" panose="05000000000000000000" pitchFamily="2" charset="2"/>
              <a:buNone/>
              <a:defRPr sz="1600">
                <a:latin typeface="Calibri" panose="020F0502020204030204" pitchFamily="34" charset="0"/>
                <a:ea typeface="굴림" panose="020B0600000101010101" pitchFamily="50" charset="-127"/>
                <a:cs typeface="Calibri" panose="020F0502020204030204" pitchFamily="34" charset="0"/>
              </a:defRPr>
            </a:lvl1pPr>
          </a:lstStyle>
          <a:p>
            <a:pPr fontAlgn="base" latinLnBrk="0">
              <a:spcAft>
                <a:spcPct val="0"/>
              </a:spcAft>
              <a:buClr>
                <a:srgbClr val="CC9900"/>
              </a:buClr>
              <a:defRPr/>
            </a:pPr>
            <a:fld id="{19F01862-9D20-41DA-B322-0D13B04AA0A9}" type="slidenum">
              <a:rPr kumimoji="1" lang="en-US" altLang="ko-KR" b="1" smtClean="0">
                <a:solidFill>
                  <a:srgbClr val="000000"/>
                </a:solidFill>
              </a:rPr>
              <a:pPr fontAlgn="base" latinLnBrk="0">
                <a:spcAft>
                  <a:spcPct val="0"/>
                </a:spcAft>
                <a:buClr>
                  <a:srgbClr val="CC9900"/>
                </a:buClr>
                <a:defRPr/>
              </a:pPr>
              <a:t>‹#›</a:t>
            </a:fld>
            <a:endParaRPr kumimoji="1" lang="en-US" altLang="ko-KR" b="1">
              <a:solidFill>
                <a:srgbClr val="000000"/>
              </a:solidFill>
            </a:endParaRPr>
          </a:p>
        </p:txBody>
      </p:sp>
      <p:cxnSp>
        <p:nvCxnSpPr>
          <p:cNvPr id="6" name="직선 연결선 5">
            <a:extLst>
              <a:ext uri="{FF2B5EF4-FFF2-40B4-BE49-F238E27FC236}">
                <a16:creationId xmlns:a16="http://schemas.microsoft.com/office/drawing/2014/main" id="{CE3CB1F4-C835-4112-98E2-E0E6EBB5D2CF}"/>
              </a:ext>
            </a:extLst>
          </p:cNvPr>
          <p:cNvCxnSpPr/>
          <p:nvPr userDrawn="1"/>
        </p:nvCxnSpPr>
        <p:spPr bwMode="auto">
          <a:xfrm>
            <a:off x="457200" y="942975"/>
            <a:ext cx="8229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 name="그림 1">
            <a:extLst>
              <a:ext uri="{FF2B5EF4-FFF2-40B4-BE49-F238E27FC236}">
                <a16:creationId xmlns:a16="http://schemas.microsoft.com/office/drawing/2014/main" id="{7DABC4F7-8FB1-4AF8-9E81-1823C1EEDDC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57200" y="6420116"/>
            <a:ext cx="2160000" cy="387084"/>
          </a:xfrm>
          <a:prstGeom prst="rect">
            <a:avLst/>
          </a:prstGeom>
        </p:spPr>
      </p:pic>
    </p:spTree>
    <p:extLst>
      <p:ext uri="{BB962C8B-B14F-4D97-AF65-F5344CB8AC3E}">
        <p14:creationId xmlns:p14="http://schemas.microsoft.com/office/powerpoint/2010/main" val="1381515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kumimoji="1" sz="4000" b="1">
          <a:solidFill>
            <a:srgbClr val="660066"/>
          </a:solidFill>
          <a:latin typeface="산돌고딕B" panose="02030504000101010101" pitchFamily="18" charset="-127"/>
          <a:ea typeface="산돌고딕B" panose="02030504000101010101" pitchFamily="18" charset="-127"/>
          <a:cs typeface="산돌고딕B" panose="02030504000101010101" pitchFamily="18" charset="-127"/>
        </a:defRPr>
      </a:lvl1pPr>
      <a:lvl2pPr algn="l" rtl="0" eaLnBrk="0" fontAlgn="base" hangingPunct="0">
        <a:spcBef>
          <a:spcPct val="0"/>
        </a:spcBef>
        <a:spcAft>
          <a:spcPct val="0"/>
        </a:spcAft>
        <a:defRPr kumimoji="1" sz="4000" b="1">
          <a:solidFill>
            <a:srgbClr val="660066"/>
          </a:solidFill>
          <a:latin typeface="산돌고딕B" pitchFamily="18" charset="-127"/>
          <a:ea typeface="산돌고딕B" pitchFamily="18" charset="-127"/>
          <a:cs typeface="Calibri" pitchFamily="34" charset="0"/>
        </a:defRPr>
      </a:lvl2pPr>
      <a:lvl3pPr algn="l" rtl="0" eaLnBrk="0" fontAlgn="base" hangingPunct="0">
        <a:spcBef>
          <a:spcPct val="0"/>
        </a:spcBef>
        <a:spcAft>
          <a:spcPct val="0"/>
        </a:spcAft>
        <a:defRPr kumimoji="1" sz="4000" b="1">
          <a:solidFill>
            <a:srgbClr val="660066"/>
          </a:solidFill>
          <a:latin typeface="산돌고딕B" pitchFamily="18" charset="-127"/>
          <a:ea typeface="산돌고딕B" pitchFamily="18" charset="-127"/>
          <a:cs typeface="Calibri" pitchFamily="34" charset="0"/>
        </a:defRPr>
      </a:lvl3pPr>
      <a:lvl4pPr algn="l" rtl="0" eaLnBrk="0" fontAlgn="base" hangingPunct="0">
        <a:spcBef>
          <a:spcPct val="0"/>
        </a:spcBef>
        <a:spcAft>
          <a:spcPct val="0"/>
        </a:spcAft>
        <a:defRPr kumimoji="1" sz="4000" b="1">
          <a:solidFill>
            <a:srgbClr val="660066"/>
          </a:solidFill>
          <a:latin typeface="산돌고딕B" pitchFamily="18" charset="-127"/>
          <a:ea typeface="산돌고딕B" pitchFamily="18" charset="-127"/>
          <a:cs typeface="Calibri" pitchFamily="34" charset="0"/>
        </a:defRPr>
      </a:lvl4pPr>
      <a:lvl5pPr algn="l" rtl="0" eaLnBrk="0" fontAlgn="base" hangingPunct="0">
        <a:spcBef>
          <a:spcPct val="0"/>
        </a:spcBef>
        <a:spcAft>
          <a:spcPct val="0"/>
        </a:spcAft>
        <a:defRPr kumimoji="1" sz="4000" b="1">
          <a:solidFill>
            <a:srgbClr val="660066"/>
          </a:solidFill>
          <a:latin typeface="산돌고딕B" pitchFamily="18" charset="-127"/>
          <a:ea typeface="산돌고딕B" pitchFamily="18" charset="-127"/>
          <a:cs typeface="Calibri" pitchFamily="34" charset="0"/>
        </a:defRPr>
      </a:lvl5pPr>
      <a:lvl6pPr marL="457200" algn="l" rtl="0" fontAlgn="base" latinLnBrk="1">
        <a:spcBef>
          <a:spcPct val="0"/>
        </a:spcBef>
        <a:spcAft>
          <a:spcPct val="0"/>
        </a:spcAft>
        <a:defRPr kumimoji="1" sz="4000" b="1">
          <a:solidFill>
            <a:srgbClr val="660066"/>
          </a:solidFill>
          <a:latin typeface="맑은 고딕" pitchFamily="50" charset="-127"/>
          <a:ea typeface="맑은 고딕" pitchFamily="50" charset="-127"/>
        </a:defRPr>
      </a:lvl6pPr>
      <a:lvl7pPr marL="914400" algn="l" rtl="0" fontAlgn="base" latinLnBrk="1">
        <a:spcBef>
          <a:spcPct val="0"/>
        </a:spcBef>
        <a:spcAft>
          <a:spcPct val="0"/>
        </a:spcAft>
        <a:defRPr kumimoji="1" sz="4000" b="1">
          <a:solidFill>
            <a:srgbClr val="660066"/>
          </a:solidFill>
          <a:latin typeface="맑은 고딕" pitchFamily="50" charset="-127"/>
          <a:ea typeface="맑은 고딕" pitchFamily="50" charset="-127"/>
        </a:defRPr>
      </a:lvl7pPr>
      <a:lvl8pPr marL="1371600" algn="l" rtl="0" fontAlgn="base" latinLnBrk="1">
        <a:spcBef>
          <a:spcPct val="0"/>
        </a:spcBef>
        <a:spcAft>
          <a:spcPct val="0"/>
        </a:spcAft>
        <a:defRPr kumimoji="1" sz="4000" b="1">
          <a:solidFill>
            <a:srgbClr val="660066"/>
          </a:solidFill>
          <a:latin typeface="맑은 고딕" pitchFamily="50" charset="-127"/>
          <a:ea typeface="맑은 고딕" pitchFamily="50" charset="-127"/>
        </a:defRPr>
      </a:lvl8pPr>
      <a:lvl9pPr marL="1828800" algn="l" rtl="0" fontAlgn="base" latinLnBrk="1">
        <a:spcBef>
          <a:spcPct val="0"/>
        </a:spcBef>
        <a:spcAft>
          <a:spcPct val="0"/>
        </a:spcAft>
        <a:defRPr kumimoji="1" sz="4000" b="1">
          <a:solidFill>
            <a:srgbClr val="660066"/>
          </a:solidFill>
          <a:latin typeface="맑은 고딕" pitchFamily="50" charset="-127"/>
          <a:ea typeface="맑은 고딕" pitchFamily="50" charset="-127"/>
        </a:defRPr>
      </a:lvl9pPr>
    </p:titleStyle>
    <p:bodyStyle>
      <a:lvl1pPr marL="342900" indent="-342900" algn="l" rtl="0" eaLnBrk="0" fontAlgn="base" hangingPunct="0">
        <a:lnSpc>
          <a:spcPct val="150000"/>
        </a:lnSpc>
        <a:spcBef>
          <a:spcPct val="20000"/>
        </a:spcBef>
        <a:spcAft>
          <a:spcPct val="0"/>
        </a:spcAft>
        <a:buClr>
          <a:schemeClr val="accent1"/>
        </a:buClr>
        <a:buSzPct val="65000"/>
        <a:buFont typeface="Wingdings" panose="05000000000000000000" pitchFamily="2" charset="2"/>
        <a:buChar char="n"/>
        <a:defRPr kumimoji="1" sz="2400" b="1">
          <a:solidFill>
            <a:schemeClr val="tx1"/>
          </a:solidFill>
          <a:effectLst>
            <a:outerShdw blurRad="38100" dist="38100" dir="2700000" algn="tl">
              <a:srgbClr val="C0C0C0"/>
            </a:outerShdw>
          </a:effectLst>
          <a:latin typeface="산돌고딕B" panose="02030504000101010101" pitchFamily="18" charset="-127"/>
          <a:ea typeface="산돌고딕B" panose="02030504000101010101" pitchFamily="18" charset="-127"/>
          <a:cs typeface="산돌고딕B" panose="02030504000101010101" pitchFamily="18" charset="-127"/>
        </a:defRPr>
      </a:lvl1pPr>
      <a:lvl2pPr marL="669925" indent="-325438" algn="l" rtl="0" eaLnBrk="0" fontAlgn="base" hangingPunct="0">
        <a:lnSpc>
          <a:spcPct val="150000"/>
        </a:lnSpc>
        <a:spcBef>
          <a:spcPct val="20000"/>
        </a:spcBef>
        <a:spcAft>
          <a:spcPct val="0"/>
        </a:spcAft>
        <a:buClr>
          <a:schemeClr val="accent2"/>
        </a:buClr>
        <a:buSzPct val="60000"/>
        <a:buFont typeface="Wingdings" panose="05000000000000000000" pitchFamily="2" charset="2"/>
        <a:buChar char="q"/>
        <a:defRPr kumimoji="1" sz="2200">
          <a:solidFill>
            <a:schemeClr val="tx1"/>
          </a:solidFill>
          <a:effectLst>
            <a:outerShdw blurRad="38100" dist="38100" dir="2700000" algn="tl">
              <a:srgbClr val="C0C0C0"/>
            </a:outerShdw>
          </a:effectLst>
          <a:latin typeface="산돌고딕B" panose="02030504000101010101" pitchFamily="18" charset="-127"/>
          <a:ea typeface="산돌고딕B" panose="02030504000101010101" pitchFamily="18" charset="-127"/>
          <a:cs typeface="산돌고딕B" panose="02030504000101010101" pitchFamily="18" charset="-127"/>
        </a:defRPr>
      </a:lvl2pPr>
      <a:lvl3pPr marL="1022350" indent="-350838" algn="l" rtl="0" eaLnBrk="0" fontAlgn="base" hangingPunct="0">
        <a:lnSpc>
          <a:spcPct val="150000"/>
        </a:lnSpc>
        <a:spcBef>
          <a:spcPct val="20000"/>
        </a:spcBef>
        <a:spcAft>
          <a:spcPct val="0"/>
        </a:spcAft>
        <a:buClr>
          <a:schemeClr val="accent1"/>
        </a:buClr>
        <a:buSzPct val="65000"/>
        <a:buFont typeface="Wingdings" panose="05000000000000000000" pitchFamily="2" charset="2"/>
        <a:buChar char="n"/>
        <a:defRPr kumimoji="1" sz="2000">
          <a:solidFill>
            <a:schemeClr val="tx1"/>
          </a:solidFill>
          <a:effectLst>
            <a:outerShdw blurRad="38100" dist="38100" dir="2700000" algn="tl">
              <a:srgbClr val="C0C0C0"/>
            </a:outerShdw>
          </a:effectLst>
          <a:latin typeface="산돌고딕B" panose="02030504000101010101" pitchFamily="18" charset="-127"/>
          <a:ea typeface="산돌고딕B" panose="02030504000101010101" pitchFamily="18" charset="-127"/>
          <a:cs typeface="산돌고딕B" panose="02030504000101010101" pitchFamily="18" charset="-127"/>
        </a:defRPr>
      </a:lvl3pPr>
      <a:lvl4pPr marL="1339850" indent="-315913" algn="l" rtl="0" eaLnBrk="0" fontAlgn="base" hangingPunct="0">
        <a:lnSpc>
          <a:spcPct val="150000"/>
        </a:lnSpc>
        <a:spcBef>
          <a:spcPct val="20000"/>
        </a:spcBef>
        <a:spcAft>
          <a:spcPct val="0"/>
        </a:spcAft>
        <a:buClr>
          <a:schemeClr val="accent2"/>
        </a:buClr>
        <a:buSzPct val="70000"/>
        <a:buFont typeface="Wingdings" panose="05000000000000000000" pitchFamily="2" charset="2"/>
        <a:buChar char="q"/>
        <a:defRPr kumimoji="1">
          <a:solidFill>
            <a:schemeClr val="tx1"/>
          </a:solidFill>
          <a:effectLst>
            <a:outerShdw blurRad="38100" dist="38100" dir="2700000" algn="tl">
              <a:srgbClr val="C0C0C0"/>
            </a:outerShdw>
          </a:effectLst>
          <a:latin typeface="산돌고딕B" panose="02030504000101010101" pitchFamily="18" charset="-127"/>
          <a:ea typeface="산돌고딕B" panose="02030504000101010101" pitchFamily="18" charset="-127"/>
          <a:cs typeface="산돌고딕B" panose="02030504000101010101" pitchFamily="18" charset="-127"/>
        </a:defRPr>
      </a:lvl4pPr>
      <a:lvl5pPr marL="1681163" indent="-339725" algn="l" rtl="0" eaLnBrk="0" fontAlgn="base" hangingPunct="0">
        <a:lnSpc>
          <a:spcPct val="150000"/>
        </a:lnSpc>
        <a:spcBef>
          <a:spcPct val="20000"/>
        </a:spcBef>
        <a:spcAft>
          <a:spcPct val="0"/>
        </a:spcAft>
        <a:buClr>
          <a:schemeClr val="accent1"/>
        </a:buClr>
        <a:buSzPct val="75000"/>
        <a:buFont typeface="Wingdings" panose="05000000000000000000" pitchFamily="2" charset="2"/>
        <a:buChar char="§"/>
        <a:defRPr kumimoji="1">
          <a:solidFill>
            <a:schemeClr val="tx1"/>
          </a:solidFill>
          <a:effectLst>
            <a:outerShdw blurRad="38100" dist="38100" dir="2700000" algn="tl">
              <a:srgbClr val="C0C0C0"/>
            </a:outerShdw>
          </a:effectLst>
          <a:latin typeface="산돌고딕B" panose="02030504000101010101" pitchFamily="18" charset="-127"/>
          <a:ea typeface="산돌고딕B" panose="02030504000101010101" pitchFamily="18" charset="-127"/>
          <a:cs typeface="산돌고딕B" panose="02030504000101010101" pitchFamily="18" charset="-127"/>
        </a:defRPr>
      </a:lvl5pPr>
      <a:lvl6pPr marL="2138363" indent="-339725" algn="l" rtl="0" fontAlgn="base">
        <a:lnSpc>
          <a:spcPct val="150000"/>
        </a:lnSpc>
        <a:spcBef>
          <a:spcPct val="20000"/>
        </a:spcBef>
        <a:spcAft>
          <a:spcPct val="0"/>
        </a:spcAft>
        <a:buClr>
          <a:schemeClr val="accent1"/>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6pPr>
      <a:lvl7pPr marL="2595563" indent="-339725" algn="l" rtl="0" fontAlgn="base">
        <a:lnSpc>
          <a:spcPct val="150000"/>
        </a:lnSpc>
        <a:spcBef>
          <a:spcPct val="20000"/>
        </a:spcBef>
        <a:spcAft>
          <a:spcPct val="0"/>
        </a:spcAft>
        <a:buClr>
          <a:schemeClr val="accent1"/>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7pPr>
      <a:lvl8pPr marL="3052763" indent="-339725" algn="l" rtl="0" fontAlgn="base">
        <a:lnSpc>
          <a:spcPct val="150000"/>
        </a:lnSpc>
        <a:spcBef>
          <a:spcPct val="20000"/>
        </a:spcBef>
        <a:spcAft>
          <a:spcPct val="0"/>
        </a:spcAft>
        <a:buClr>
          <a:schemeClr val="accent1"/>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8pPr>
      <a:lvl9pPr marL="3509963" indent="-339725" algn="l" rtl="0" fontAlgn="base">
        <a:lnSpc>
          <a:spcPct val="150000"/>
        </a:lnSpc>
        <a:spcBef>
          <a:spcPct val="20000"/>
        </a:spcBef>
        <a:spcAft>
          <a:spcPct val="0"/>
        </a:spcAft>
        <a:buClr>
          <a:schemeClr val="accent1"/>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2.mp4"/><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4.mp4"/><Relationship Id="rId7" Type="http://schemas.openxmlformats.org/officeDocument/2006/relationships/image" Target="../media/image3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media" Target="../media/media6.mp4"/><Relationship Id="rId7" Type="http://schemas.openxmlformats.org/officeDocument/2006/relationships/image" Target="../media/image3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media" Target="../media/media8.mp4"/><Relationship Id="rId7" Type="http://schemas.openxmlformats.org/officeDocument/2006/relationships/image" Target="../media/image4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media" Target="../media/media10.mp4"/><Relationship Id="rId7" Type="http://schemas.openxmlformats.org/officeDocument/2006/relationships/image" Target="../media/image4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6"/>
          <p:cNvSpPr>
            <a:spLocks noGrp="1"/>
          </p:cNvSpPr>
          <p:nvPr>
            <p:ph type="ctrTitle"/>
          </p:nvPr>
        </p:nvSpPr>
        <p:spPr>
          <a:xfrm>
            <a:off x="-392" y="24871"/>
            <a:ext cx="9144000" cy="2612042"/>
          </a:xfrm>
        </p:spPr>
        <p:txBody>
          <a:bodyPr anchor="ctr"/>
          <a:lstStyle/>
          <a:p>
            <a:pPr algn="ctr">
              <a:lnSpc>
                <a:spcPct val="120000"/>
              </a:lnSpc>
            </a:pPr>
            <a:r>
              <a:rPr lang="en-US" altLang="ko-KR" sz="4000" dirty="0"/>
              <a:t>Parallel Image Processing</a:t>
            </a:r>
            <a:br>
              <a:rPr lang="en-US" altLang="ko-KR" sz="4000" dirty="0"/>
            </a:br>
            <a:r>
              <a:rPr lang="en-US" altLang="ko-KR" sz="4000" dirty="0"/>
              <a:t>Final Project</a:t>
            </a:r>
          </a:p>
        </p:txBody>
      </p:sp>
      <p:sp>
        <p:nvSpPr>
          <p:cNvPr id="8" name="부제목 7"/>
          <p:cNvSpPr>
            <a:spLocks noGrp="1"/>
          </p:cNvSpPr>
          <p:nvPr>
            <p:ph type="subTitle" idx="1"/>
          </p:nvPr>
        </p:nvSpPr>
        <p:spPr>
          <a:xfrm>
            <a:off x="1277938" y="4077072"/>
            <a:ext cx="6588125" cy="2016225"/>
          </a:xfrm>
        </p:spPr>
        <p:txBody>
          <a:bodyPr/>
          <a:lstStyle/>
          <a:p>
            <a:pPr algn="ctr">
              <a:lnSpc>
                <a:spcPct val="100000"/>
              </a:lnSpc>
              <a:defRPr/>
            </a:pPr>
            <a:r>
              <a:rPr lang="en-US" altLang="ko-KR" sz="2400" dirty="0"/>
              <a:t>2021.06.17</a:t>
            </a:r>
          </a:p>
          <a:p>
            <a:pPr algn="ctr">
              <a:lnSpc>
                <a:spcPct val="100000"/>
              </a:lnSpc>
              <a:defRPr/>
            </a:pPr>
            <a:endParaRPr lang="en-US" altLang="ko-KR" sz="2400" dirty="0"/>
          </a:p>
          <a:p>
            <a:pPr algn="ctr">
              <a:lnSpc>
                <a:spcPct val="100000"/>
              </a:lnSpc>
              <a:defRPr/>
            </a:pPr>
            <a:r>
              <a:rPr lang="en-US" altLang="ko-KR" sz="2400" dirty="0"/>
              <a:t>(22211236)</a:t>
            </a:r>
            <a:r>
              <a:rPr lang="ko-KR" altLang="en-US" sz="2400" dirty="0"/>
              <a:t> </a:t>
            </a:r>
            <a:r>
              <a:rPr lang="en-US" altLang="ko-KR" sz="2400" dirty="0" err="1"/>
              <a:t>TaeHyeon</a:t>
            </a:r>
            <a:r>
              <a:rPr lang="en-US" altLang="ko-KR" sz="2400" dirty="0"/>
              <a:t> </a:t>
            </a:r>
            <a:r>
              <a:rPr lang="en-US" altLang="ko-KR" sz="2400" dirty="0" err="1"/>
              <a:t>Jeong</a:t>
            </a:r>
            <a:endParaRPr lang="en-US" altLang="ko-KR" sz="2400" dirty="0"/>
          </a:p>
        </p:txBody>
      </p:sp>
      <p:sp>
        <p:nvSpPr>
          <p:cNvPr id="4" name="부제목 7">
            <a:extLst>
              <a:ext uri="{FF2B5EF4-FFF2-40B4-BE49-F238E27FC236}">
                <a16:creationId xmlns:a16="http://schemas.microsoft.com/office/drawing/2014/main" id="{242F9865-9355-4344-8B9B-48A0D3AC5E29}"/>
              </a:ext>
            </a:extLst>
          </p:cNvPr>
          <p:cNvSpPr txBox="1">
            <a:spLocks/>
          </p:cNvSpPr>
          <p:nvPr/>
        </p:nvSpPr>
        <p:spPr bwMode="auto">
          <a:xfrm>
            <a:off x="1277937" y="2637063"/>
            <a:ext cx="6588125" cy="201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50000"/>
              </a:lnSpc>
              <a:spcBef>
                <a:spcPct val="20000"/>
              </a:spcBef>
              <a:spcAft>
                <a:spcPct val="0"/>
              </a:spcAft>
              <a:buClr>
                <a:schemeClr val="accent1"/>
              </a:buClr>
              <a:buSzPct val="65000"/>
              <a:buFont typeface="Wingdings" pitchFamily="2" charset="2"/>
              <a:buNone/>
              <a:defRPr kumimoji="1" sz="2200" b="1">
                <a:solidFill>
                  <a:schemeClr val="tx1"/>
                </a:solidFill>
                <a:effectLst>
                  <a:outerShdw blurRad="38100" dist="38100" dir="2700000" algn="tl">
                    <a:srgbClr val="C0C0C0"/>
                  </a:outerShdw>
                </a:effectLst>
                <a:latin typeface="Calibri" panose="020F0502020204030204" pitchFamily="34" charset="0"/>
                <a:ea typeface="산돌고딕B" panose="02030504000101010101" pitchFamily="18" charset="-127"/>
                <a:cs typeface="Calibri" panose="020F0502020204030204" pitchFamily="34" charset="0"/>
              </a:defRPr>
            </a:lvl1pPr>
            <a:lvl2pPr marL="669925" indent="-325438" algn="l" rtl="0" eaLnBrk="0" fontAlgn="base" hangingPunct="0">
              <a:lnSpc>
                <a:spcPct val="150000"/>
              </a:lnSpc>
              <a:spcBef>
                <a:spcPct val="20000"/>
              </a:spcBef>
              <a:spcAft>
                <a:spcPct val="0"/>
              </a:spcAft>
              <a:buClr>
                <a:schemeClr val="accent2"/>
              </a:buClr>
              <a:buSzPct val="60000"/>
              <a:buFont typeface="Wingdings" panose="05000000000000000000" pitchFamily="2" charset="2"/>
              <a:buChar char="q"/>
              <a:defRPr kumimoji="1" sz="2200">
                <a:solidFill>
                  <a:schemeClr val="tx1"/>
                </a:solidFill>
                <a:effectLst>
                  <a:outerShdw blurRad="38100" dist="38100" dir="2700000" algn="tl">
                    <a:srgbClr val="C0C0C0"/>
                  </a:outerShdw>
                </a:effectLst>
                <a:latin typeface="산돌고딕B" panose="02030504000101010101" pitchFamily="18" charset="-127"/>
                <a:ea typeface="산돌고딕B" panose="02030504000101010101" pitchFamily="18" charset="-127"/>
                <a:cs typeface="산돌고딕B" panose="02030504000101010101" pitchFamily="18" charset="-127"/>
              </a:defRPr>
            </a:lvl2pPr>
            <a:lvl3pPr marL="1022350" indent="-350838" algn="l" rtl="0" eaLnBrk="0" fontAlgn="base" hangingPunct="0">
              <a:lnSpc>
                <a:spcPct val="150000"/>
              </a:lnSpc>
              <a:spcBef>
                <a:spcPct val="20000"/>
              </a:spcBef>
              <a:spcAft>
                <a:spcPct val="0"/>
              </a:spcAft>
              <a:buClr>
                <a:schemeClr val="accent1"/>
              </a:buClr>
              <a:buSzPct val="65000"/>
              <a:buFont typeface="Wingdings" panose="05000000000000000000" pitchFamily="2" charset="2"/>
              <a:buChar char="n"/>
              <a:defRPr kumimoji="1" sz="2000">
                <a:solidFill>
                  <a:schemeClr val="tx1"/>
                </a:solidFill>
                <a:effectLst>
                  <a:outerShdw blurRad="38100" dist="38100" dir="2700000" algn="tl">
                    <a:srgbClr val="C0C0C0"/>
                  </a:outerShdw>
                </a:effectLst>
                <a:latin typeface="산돌고딕B" panose="02030504000101010101" pitchFamily="18" charset="-127"/>
                <a:ea typeface="산돌고딕B" panose="02030504000101010101" pitchFamily="18" charset="-127"/>
                <a:cs typeface="산돌고딕B" panose="02030504000101010101" pitchFamily="18" charset="-127"/>
              </a:defRPr>
            </a:lvl3pPr>
            <a:lvl4pPr marL="1339850" indent="-315913" algn="l" rtl="0" eaLnBrk="0" fontAlgn="base" hangingPunct="0">
              <a:lnSpc>
                <a:spcPct val="150000"/>
              </a:lnSpc>
              <a:spcBef>
                <a:spcPct val="20000"/>
              </a:spcBef>
              <a:spcAft>
                <a:spcPct val="0"/>
              </a:spcAft>
              <a:buClr>
                <a:schemeClr val="accent2"/>
              </a:buClr>
              <a:buSzPct val="70000"/>
              <a:buFont typeface="Wingdings" panose="05000000000000000000" pitchFamily="2" charset="2"/>
              <a:buChar char="q"/>
              <a:defRPr kumimoji="1">
                <a:solidFill>
                  <a:schemeClr val="tx1"/>
                </a:solidFill>
                <a:effectLst>
                  <a:outerShdw blurRad="38100" dist="38100" dir="2700000" algn="tl">
                    <a:srgbClr val="C0C0C0"/>
                  </a:outerShdw>
                </a:effectLst>
                <a:latin typeface="산돌고딕B" panose="02030504000101010101" pitchFamily="18" charset="-127"/>
                <a:ea typeface="산돌고딕B" panose="02030504000101010101" pitchFamily="18" charset="-127"/>
                <a:cs typeface="산돌고딕B" panose="02030504000101010101" pitchFamily="18" charset="-127"/>
              </a:defRPr>
            </a:lvl4pPr>
            <a:lvl5pPr marL="1681163" indent="-339725" algn="l" rtl="0" eaLnBrk="0" fontAlgn="base" hangingPunct="0">
              <a:lnSpc>
                <a:spcPct val="150000"/>
              </a:lnSpc>
              <a:spcBef>
                <a:spcPct val="20000"/>
              </a:spcBef>
              <a:spcAft>
                <a:spcPct val="0"/>
              </a:spcAft>
              <a:buClr>
                <a:schemeClr val="accent1"/>
              </a:buClr>
              <a:buSzPct val="75000"/>
              <a:buFont typeface="Wingdings" panose="05000000000000000000" pitchFamily="2" charset="2"/>
              <a:buChar char="§"/>
              <a:defRPr kumimoji="1">
                <a:solidFill>
                  <a:schemeClr val="tx1"/>
                </a:solidFill>
                <a:effectLst>
                  <a:outerShdw blurRad="38100" dist="38100" dir="2700000" algn="tl">
                    <a:srgbClr val="C0C0C0"/>
                  </a:outerShdw>
                </a:effectLst>
                <a:latin typeface="산돌고딕B" panose="02030504000101010101" pitchFamily="18" charset="-127"/>
                <a:ea typeface="산돌고딕B" panose="02030504000101010101" pitchFamily="18" charset="-127"/>
                <a:cs typeface="산돌고딕B" panose="02030504000101010101" pitchFamily="18" charset="-127"/>
              </a:defRPr>
            </a:lvl5pPr>
            <a:lvl6pPr marL="2138363" indent="-339725" algn="l" rtl="0" fontAlgn="base">
              <a:lnSpc>
                <a:spcPct val="150000"/>
              </a:lnSpc>
              <a:spcBef>
                <a:spcPct val="20000"/>
              </a:spcBef>
              <a:spcAft>
                <a:spcPct val="0"/>
              </a:spcAft>
              <a:buClr>
                <a:schemeClr val="accent1"/>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6pPr>
            <a:lvl7pPr marL="2595563" indent="-339725" algn="l" rtl="0" fontAlgn="base">
              <a:lnSpc>
                <a:spcPct val="150000"/>
              </a:lnSpc>
              <a:spcBef>
                <a:spcPct val="20000"/>
              </a:spcBef>
              <a:spcAft>
                <a:spcPct val="0"/>
              </a:spcAft>
              <a:buClr>
                <a:schemeClr val="accent1"/>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7pPr>
            <a:lvl8pPr marL="3052763" indent="-339725" algn="l" rtl="0" fontAlgn="base">
              <a:lnSpc>
                <a:spcPct val="150000"/>
              </a:lnSpc>
              <a:spcBef>
                <a:spcPct val="20000"/>
              </a:spcBef>
              <a:spcAft>
                <a:spcPct val="0"/>
              </a:spcAft>
              <a:buClr>
                <a:schemeClr val="accent1"/>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8pPr>
            <a:lvl9pPr marL="3509963" indent="-339725" algn="l" rtl="0" fontAlgn="base">
              <a:lnSpc>
                <a:spcPct val="150000"/>
              </a:lnSpc>
              <a:spcBef>
                <a:spcPct val="20000"/>
              </a:spcBef>
              <a:spcAft>
                <a:spcPct val="0"/>
              </a:spcAft>
              <a:buClr>
                <a:schemeClr val="accent1"/>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9pPr>
          </a:lstStyle>
          <a:p>
            <a:pPr algn="ctr" latinLnBrk="0">
              <a:lnSpc>
                <a:spcPct val="100000"/>
              </a:lnSpc>
              <a:defRPr/>
            </a:pPr>
            <a:r>
              <a:rPr lang="en-US" altLang="ko-KR" sz="2400" i="1" kern="0" dirty="0"/>
              <a:t>Real Time Mosaic Processing For</a:t>
            </a:r>
          </a:p>
          <a:p>
            <a:pPr algn="ctr" latinLnBrk="0">
              <a:lnSpc>
                <a:spcPct val="100000"/>
              </a:lnSpc>
              <a:defRPr/>
            </a:pPr>
            <a:r>
              <a:rPr lang="en-US" altLang="ko-KR" sz="2400" i="1" kern="0" dirty="0"/>
              <a:t>Multiple Videos Display</a:t>
            </a:r>
          </a:p>
          <a:p>
            <a:pPr algn="ctr" latinLnBrk="0">
              <a:lnSpc>
                <a:spcPct val="100000"/>
              </a:lnSpc>
              <a:defRPr/>
            </a:pPr>
            <a:endParaRPr lang="en-US" altLang="ko-KR" sz="2400" kern="0" dirty="0"/>
          </a:p>
          <a:p>
            <a:pPr algn="ctr" latinLnBrk="0">
              <a:lnSpc>
                <a:spcPct val="100000"/>
              </a:lnSpc>
              <a:defRPr/>
            </a:pPr>
            <a:endParaRPr lang="en-US" altLang="ko-KR" sz="2400" kern="0" dirty="0"/>
          </a:p>
        </p:txBody>
      </p:sp>
    </p:spTree>
    <p:extLst>
      <p:ext uri="{BB962C8B-B14F-4D97-AF65-F5344CB8AC3E}">
        <p14:creationId xmlns:p14="http://schemas.microsoft.com/office/powerpoint/2010/main" val="94516272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16841F6-3BC8-4F8D-84D3-8684A44FE795}"/>
              </a:ext>
            </a:extLst>
          </p:cNvPr>
          <p:cNvPicPr>
            <a:picLocks noChangeAspect="1"/>
          </p:cNvPicPr>
          <p:nvPr/>
        </p:nvPicPr>
        <p:blipFill>
          <a:blip r:embed="rId3"/>
          <a:stretch>
            <a:fillRect/>
          </a:stretch>
        </p:blipFill>
        <p:spPr>
          <a:xfrm>
            <a:off x="4067944" y="1213595"/>
            <a:ext cx="5004048" cy="2344774"/>
          </a:xfrm>
          <a:prstGeom prst="rect">
            <a:avLst/>
          </a:prstGeom>
        </p:spPr>
      </p:pic>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10</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4291974" cy="5412036"/>
          </a:xfrm>
        </p:spPr>
        <p:txBody>
          <a:bodyPr/>
          <a:lstStyle/>
          <a:p>
            <a:r>
              <a:rPr lang="en-US" altLang="ko-KR" sz="2000"/>
              <a:t>Main</a:t>
            </a:r>
            <a:r>
              <a:rPr lang="ko-KR" altLang="en-US" sz="2000"/>
              <a:t> </a:t>
            </a:r>
            <a:r>
              <a:rPr lang="en-US" altLang="ko-KR" sz="2000"/>
              <a:t>Code</a:t>
            </a:r>
            <a:endParaRPr lang="en-US" altLang="ko-KR" sz="2000" dirty="0"/>
          </a:p>
          <a:p>
            <a:pPr lvl="1"/>
            <a:r>
              <a:rPr lang="en-US" altLang="ko-KR" sz="1800"/>
              <a:t>Set kernel sizes to 3, 5, and 7</a:t>
            </a:r>
            <a:endParaRPr lang="en-US" altLang="ko-KR" sz="1800" dirty="0"/>
          </a:p>
          <a:p>
            <a:pPr lvl="1"/>
            <a:r>
              <a:rPr lang="en-US" altLang="ko-KR" sz="1800"/>
              <a:t>2D Gaussian Kernel Function</a:t>
            </a:r>
            <a:endParaRPr lang="en-US" altLang="ko-KR" sz="1800" dirty="0"/>
          </a:p>
        </p:txBody>
      </p:sp>
      <p:pic>
        <p:nvPicPr>
          <p:cNvPr id="12" name="그림 11">
            <a:extLst>
              <a:ext uri="{FF2B5EF4-FFF2-40B4-BE49-F238E27FC236}">
                <a16:creationId xmlns:a16="http://schemas.microsoft.com/office/drawing/2014/main" id="{29286B98-5CF5-4C40-8CB9-318BD491527B}"/>
              </a:ext>
            </a:extLst>
          </p:cNvPr>
          <p:cNvPicPr>
            <a:picLocks noChangeAspect="1"/>
          </p:cNvPicPr>
          <p:nvPr/>
        </p:nvPicPr>
        <p:blipFill>
          <a:blip r:embed="rId4"/>
          <a:stretch>
            <a:fillRect/>
          </a:stretch>
        </p:blipFill>
        <p:spPr>
          <a:xfrm>
            <a:off x="4749174" y="3646594"/>
            <a:ext cx="3937626" cy="2637978"/>
          </a:xfrm>
          <a:prstGeom prst="rect">
            <a:avLst/>
          </a:prstGeom>
        </p:spPr>
      </p:pic>
      <p:pic>
        <p:nvPicPr>
          <p:cNvPr id="10" name="Picture 2" descr="OpenCV] Gaussian Filtering 구현">
            <a:extLst>
              <a:ext uri="{FF2B5EF4-FFF2-40B4-BE49-F238E27FC236}">
                <a16:creationId xmlns:a16="http://schemas.microsoft.com/office/drawing/2014/main" id="{59C9D20F-D7E0-4AEA-B663-416601B982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52" t="40463" b="17948"/>
          <a:stretch/>
        </p:blipFill>
        <p:spPr bwMode="auto">
          <a:xfrm>
            <a:off x="539552" y="4756511"/>
            <a:ext cx="3478878"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OpenCV] Gaussian Filtering 구현">
            <a:extLst>
              <a:ext uri="{FF2B5EF4-FFF2-40B4-BE49-F238E27FC236}">
                <a16:creationId xmlns:a16="http://schemas.microsoft.com/office/drawing/2014/main" id="{D2360F8E-A882-4B82-99A2-AE39ECB9DB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537" r="58312" b="10397"/>
          <a:stretch/>
        </p:blipFill>
        <p:spPr bwMode="auto">
          <a:xfrm>
            <a:off x="1280088" y="2884303"/>
            <a:ext cx="2415177" cy="1872208"/>
          </a:xfrm>
          <a:prstGeom prst="rect">
            <a:avLst/>
          </a:prstGeom>
          <a:noFill/>
          <a:extLst>
            <a:ext uri="{909E8E84-426E-40DD-AFC4-6F175D3DCCD1}">
              <a14:hiddenFill xmlns:a14="http://schemas.microsoft.com/office/drawing/2010/main">
                <a:solidFill>
                  <a:srgbClr val="FFFFFF"/>
                </a:solidFill>
              </a14:hiddenFill>
            </a:ext>
          </a:extLst>
        </p:spPr>
      </p:pic>
      <p:sp>
        <p:nvSpPr>
          <p:cNvPr id="14" name="액자 13">
            <a:extLst>
              <a:ext uri="{FF2B5EF4-FFF2-40B4-BE49-F238E27FC236}">
                <a16:creationId xmlns:a16="http://schemas.microsoft.com/office/drawing/2014/main" id="{A593AC24-811B-48C1-90FF-35574A839BAC}"/>
              </a:ext>
            </a:extLst>
          </p:cNvPr>
          <p:cNvSpPr/>
          <p:nvPr/>
        </p:nvSpPr>
        <p:spPr bwMode="auto">
          <a:xfrm>
            <a:off x="4283968" y="1412776"/>
            <a:ext cx="1440160" cy="165871"/>
          </a:xfrm>
          <a:prstGeom prst="fram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5" name="액자 14">
            <a:extLst>
              <a:ext uri="{FF2B5EF4-FFF2-40B4-BE49-F238E27FC236}">
                <a16:creationId xmlns:a16="http://schemas.microsoft.com/office/drawing/2014/main" id="{6CDFC7CB-CF17-4C1D-B262-55DE321B44CC}"/>
              </a:ext>
            </a:extLst>
          </p:cNvPr>
          <p:cNvSpPr/>
          <p:nvPr/>
        </p:nvSpPr>
        <p:spPr bwMode="auto">
          <a:xfrm>
            <a:off x="4248172" y="2244379"/>
            <a:ext cx="1440160" cy="165871"/>
          </a:xfrm>
          <a:prstGeom prst="fram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6" name="액자 15">
            <a:extLst>
              <a:ext uri="{FF2B5EF4-FFF2-40B4-BE49-F238E27FC236}">
                <a16:creationId xmlns:a16="http://schemas.microsoft.com/office/drawing/2014/main" id="{BB904AB3-4C27-4140-8725-78CBAE0C5CDA}"/>
              </a:ext>
            </a:extLst>
          </p:cNvPr>
          <p:cNvSpPr/>
          <p:nvPr/>
        </p:nvSpPr>
        <p:spPr bwMode="auto">
          <a:xfrm>
            <a:off x="4250766" y="2910111"/>
            <a:ext cx="1440160" cy="165871"/>
          </a:xfrm>
          <a:prstGeom prst="fram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Tree>
    <p:extLst>
      <p:ext uri="{BB962C8B-B14F-4D97-AF65-F5344CB8AC3E}">
        <p14:creationId xmlns:p14="http://schemas.microsoft.com/office/powerpoint/2010/main" val="37448482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11</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a:t>Main Processing part</a:t>
            </a:r>
          </a:p>
          <a:p>
            <a:pPr marL="687387" lvl="1" indent="-342900">
              <a:buAutoNum type="arabicPeriod"/>
            </a:pPr>
            <a:r>
              <a:rPr lang="en-US" altLang="ko-KR" sz="1800" dirty="0"/>
              <a:t>Get videos using OpenMP</a:t>
            </a:r>
          </a:p>
          <a:p>
            <a:pPr marL="687387" lvl="1" indent="-342900">
              <a:buAutoNum type="arabicPeriod"/>
            </a:pPr>
            <a:endParaRPr lang="en-US" altLang="ko-KR" sz="1800" dirty="0"/>
          </a:p>
          <a:p>
            <a:pPr marL="687387" lvl="1" indent="-342900">
              <a:buAutoNum type="arabicPeriod"/>
            </a:pPr>
            <a:endParaRPr lang="en-US" altLang="ko-KR" sz="1800" dirty="0"/>
          </a:p>
          <a:p>
            <a:pPr marL="687387" lvl="1" indent="-342900">
              <a:buAutoNum type="arabicPeriod"/>
            </a:pPr>
            <a:endParaRPr lang="en-US" altLang="ko-KR" sz="1800" dirty="0"/>
          </a:p>
          <a:p>
            <a:pPr marL="687387" lvl="1" indent="-342900">
              <a:buAutoNum type="arabicPeriod"/>
            </a:pPr>
            <a:r>
              <a:rPr lang="en-US" altLang="ko-KR" sz="1800" dirty="0" err="1"/>
              <a:t>Downsample</a:t>
            </a:r>
            <a:r>
              <a:rPr lang="en-US" altLang="ko-KR" sz="1800" dirty="0"/>
              <a:t> videos</a:t>
            </a:r>
          </a:p>
          <a:p>
            <a:pPr marL="687387" lvl="1" indent="-342900">
              <a:buAutoNum type="arabicPeriod"/>
            </a:pPr>
            <a:endParaRPr lang="en-US" altLang="ko-KR" sz="1800" dirty="0"/>
          </a:p>
          <a:p>
            <a:pPr marL="687387" lvl="1" indent="-342900">
              <a:buAutoNum type="arabicPeriod"/>
            </a:pPr>
            <a:r>
              <a:rPr lang="en-US" altLang="ko-KR" sz="1800" dirty="0"/>
              <a:t>Merge all videos</a:t>
            </a:r>
          </a:p>
        </p:txBody>
      </p:sp>
      <p:pic>
        <p:nvPicPr>
          <p:cNvPr id="10" name="그림 9">
            <a:extLst>
              <a:ext uri="{FF2B5EF4-FFF2-40B4-BE49-F238E27FC236}">
                <a16:creationId xmlns:a16="http://schemas.microsoft.com/office/drawing/2014/main" id="{21BE1C9D-01C0-4D74-9E59-F7221F518508}"/>
              </a:ext>
            </a:extLst>
          </p:cNvPr>
          <p:cNvPicPr>
            <a:picLocks noChangeAspect="1"/>
          </p:cNvPicPr>
          <p:nvPr/>
        </p:nvPicPr>
        <p:blipFill>
          <a:blip r:embed="rId3"/>
          <a:stretch>
            <a:fillRect/>
          </a:stretch>
        </p:blipFill>
        <p:spPr>
          <a:xfrm>
            <a:off x="3906058" y="3754439"/>
            <a:ext cx="4918178" cy="2361837"/>
          </a:xfrm>
          <a:prstGeom prst="rect">
            <a:avLst/>
          </a:prstGeom>
        </p:spPr>
      </p:pic>
      <p:pic>
        <p:nvPicPr>
          <p:cNvPr id="7" name="그림 6" descr="사람, 여자, 실외, 머리장식이(가) 표시된 사진&#10;&#10;자동 생성된 설명">
            <a:extLst>
              <a:ext uri="{FF2B5EF4-FFF2-40B4-BE49-F238E27FC236}">
                <a16:creationId xmlns:a16="http://schemas.microsoft.com/office/drawing/2014/main" id="{C73D358B-0DB3-4394-BD87-D5E32B00E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57" y="1955567"/>
            <a:ext cx="1080120" cy="1080120"/>
          </a:xfrm>
          <a:prstGeom prst="rect">
            <a:avLst/>
          </a:prstGeom>
        </p:spPr>
      </p:pic>
      <p:pic>
        <p:nvPicPr>
          <p:cNvPr id="9" name="그림 8" descr="사람, 여자이(가) 표시된 사진&#10;&#10;자동 생성된 설명">
            <a:extLst>
              <a:ext uri="{FF2B5EF4-FFF2-40B4-BE49-F238E27FC236}">
                <a16:creationId xmlns:a16="http://schemas.microsoft.com/office/drawing/2014/main" id="{A2402407-8A84-4A9C-8A21-19DE561CA1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881" y="3538415"/>
            <a:ext cx="432048" cy="432048"/>
          </a:xfrm>
          <a:prstGeom prst="rect">
            <a:avLst/>
          </a:prstGeom>
        </p:spPr>
      </p:pic>
      <p:pic>
        <p:nvPicPr>
          <p:cNvPr id="11" name="그림 10" descr="사람, 여자이(가) 표시된 사진&#10;&#10;자동 생성된 설명">
            <a:extLst>
              <a:ext uri="{FF2B5EF4-FFF2-40B4-BE49-F238E27FC236}">
                <a16:creationId xmlns:a16="http://schemas.microsoft.com/office/drawing/2014/main" id="{EE84F1D5-DACA-45B9-B488-8D7B49A099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2071" y="4456805"/>
            <a:ext cx="432048" cy="432048"/>
          </a:xfrm>
          <a:prstGeom prst="rect">
            <a:avLst/>
          </a:prstGeom>
        </p:spPr>
      </p:pic>
      <p:pic>
        <p:nvPicPr>
          <p:cNvPr id="12" name="그림 11" descr="사람, 여자이(가) 표시된 사진&#10;&#10;자동 생성된 설명">
            <a:extLst>
              <a:ext uri="{FF2B5EF4-FFF2-40B4-BE49-F238E27FC236}">
                <a16:creationId xmlns:a16="http://schemas.microsoft.com/office/drawing/2014/main" id="{9A6D056D-CD0C-4831-B1E4-3F02E694A3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4119" y="4456805"/>
            <a:ext cx="432048" cy="432048"/>
          </a:xfrm>
          <a:prstGeom prst="rect">
            <a:avLst/>
          </a:prstGeom>
        </p:spPr>
      </p:pic>
      <p:pic>
        <p:nvPicPr>
          <p:cNvPr id="13" name="그림 12" descr="사람, 여자이(가) 표시된 사진&#10;&#10;자동 생성된 설명">
            <a:extLst>
              <a:ext uri="{FF2B5EF4-FFF2-40B4-BE49-F238E27FC236}">
                <a16:creationId xmlns:a16="http://schemas.microsoft.com/office/drawing/2014/main" id="{FD86681C-8A38-4448-AE40-7A7106674D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1911" y="4455620"/>
            <a:ext cx="432048" cy="432048"/>
          </a:xfrm>
          <a:prstGeom prst="rect">
            <a:avLst/>
          </a:prstGeom>
        </p:spPr>
      </p:pic>
      <p:pic>
        <p:nvPicPr>
          <p:cNvPr id="14" name="그림 13" descr="사람, 여자이(가) 표시된 사진&#10;&#10;자동 생성된 설명">
            <a:extLst>
              <a:ext uri="{FF2B5EF4-FFF2-40B4-BE49-F238E27FC236}">
                <a16:creationId xmlns:a16="http://schemas.microsoft.com/office/drawing/2014/main" id="{EB0D530F-45DA-446C-B1EF-C912ED34C7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1520" y="4887668"/>
            <a:ext cx="432048" cy="432048"/>
          </a:xfrm>
          <a:prstGeom prst="rect">
            <a:avLst/>
          </a:prstGeom>
        </p:spPr>
      </p:pic>
      <p:pic>
        <p:nvPicPr>
          <p:cNvPr id="15" name="그림 14" descr="사람, 여자이(가) 표시된 사진&#10;&#10;자동 생성된 설명">
            <a:extLst>
              <a:ext uri="{FF2B5EF4-FFF2-40B4-BE49-F238E27FC236}">
                <a16:creationId xmlns:a16="http://schemas.microsoft.com/office/drawing/2014/main" id="{E5B10CFA-B2AC-4F18-B71B-2E7954DE66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3568" y="4887668"/>
            <a:ext cx="432048" cy="432048"/>
          </a:xfrm>
          <a:prstGeom prst="rect">
            <a:avLst/>
          </a:prstGeom>
        </p:spPr>
      </p:pic>
      <p:pic>
        <p:nvPicPr>
          <p:cNvPr id="16" name="그림 15" descr="사람, 여자이(가) 표시된 사진&#10;&#10;자동 생성된 설명">
            <a:extLst>
              <a:ext uri="{FF2B5EF4-FFF2-40B4-BE49-F238E27FC236}">
                <a16:creationId xmlns:a16="http://schemas.microsoft.com/office/drawing/2014/main" id="{316C5221-1EF1-42EB-88C7-E41FDAA33C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6167" y="4889279"/>
            <a:ext cx="432048" cy="432048"/>
          </a:xfrm>
          <a:prstGeom prst="rect">
            <a:avLst/>
          </a:prstGeom>
        </p:spPr>
      </p:pic>
      <p:pic>
        <p:nvPicPr>
          <p:cNvPr id="17" name="그림 16" descr="사람, 여자이(가) 표시된 사진&#10;&#10;자동 생성된 설명">
            <a:extLst>
              <a:ext uri="{FF2B5EF4-FFF2-40B4-BE49-F238E27FC236}">
                <a16:creationId xmlns:a16="http://schemas.microsoft.com/office/drawing/2014/main" id="{C32DD65D-0A0C-4C28-B581-BA877A77A3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0969" y="5307281"/>
            <a:ext cx="432048" cy="432048"/>
          </a:xfrm>
          <a:prstGeom prst="rect">
            <a:avLst/>
          </a:prstGeom>
        </p:spPr>
      </p:pic>
      <p:pic>
        <p:nvPicPr>
          <p:cNvPr id="18" name="그림 17" descr="사람, 여자이(가) 표시된 사진&#10;&#10;자동 생성된 설명">
            <a:extLst>
              <a:ext uri="{FF2B5EF4-FFF2-40B4-BE49-F238E27FC236}">
                <a16:creationId xmlns:a16="http://schemas.microsoft.com/office/drawing/2014/main" id="{E4391EDE-EFD4-4341-A1F4-2820167B81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616" y="5307873"/>
            <a:ext cx="432048" cy="432048"/>
          </a:xfrm>
          <a:prstGeom prst="rect">
            <a:avLst/>
          </a:prstGeom>
        </p:spPr>
      </p:pic>
      <p:pic>
        <p:nvPicPr>
          <p:cNvPr id="19" name="그림 18" descr="사람, 여자이(가) 표시된 사진&#10;&#10;자동 생성된 설명">
            <a:extLst>
              <a:ext uri="{FF2B5EF4-FFF2-40B4-BE49-F238E27FC236}">
                <a16:creationId xmlns:a16="http://schemas.microsoft.com/office/drawing/2014/main" id="{3B5ADEA1-8BCF-4C30-8EAC-7CB0B03F00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3568" y="5321148"/>
            <a:ext cx="432048" cy="432048"/>
          </a:xfrm>
          <a:prstGeom prst="rect">
            <a:avLst/>
          </a:prstGeom>
        </p:spPr>
      </p:pic>
      <p:pic>
        <p:nvPicPr>
          <p:cNvPr id="6" name="그림 5">
            <a:extLst>
              <a:ext uri="{FF2B5EF4-FFF2-40B4-BE49-F238E27FC236}">
                <a16:creationId xmlns:a16="http://schemas.microsoft.com/office/drawing/2014/main" id="{A2871CE7-73A2-4268-B475-FD19016AFDA4}"/>
              </a:ext>
            </a:extLst>
          </p:cNvPr>
          <p:cNvPicPr>
            <a:picLocks noChangeAspect="1"/>
          </p:cNvPicPr>
          <p:nvPr/>
        </p:nvPicPr>
        <p:blipFill>
          <a:blip r:embed="rId6"/>
          <a:stretch>
            <a:fillRect/>
          </a:stretch>
        </p:blipFill>
        <p:spPr>
          <a:xfrm>
            <a:off x="3906059" y="1472173"/>
            <a:ext cx="4918178" cy="2203418"/>
          </a:xfrm>
          <a:prstGeom prst="rect">
            <a:avLst/>
          </a:prstGeom>
        </p:spPr>
      </p:pic>
    </p:spTree>
    <p:extLst>
      <p:ext uri="{BB962C8B-B14F-4D97-AF65-F5344CB8AC3E}">
        <p14:creationId xmlns:p14="http://schemas.microsoft.com/office/powerpoint/2010/main" val="412827149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12</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err="1"/>
              <a:t>Downsampling</a:t>
            </a:r>
            <a:r>
              <a:rPr lang="en-US" altLang="ko-KR" sz="2000" dirty="0"/>
              <a:t> using OpenMP</a:t>
            </a:r>
          </a:p>
          <a:p>
            <a:pPr lvl="1"/>
            <a:r>
              <a:rPr lang="en-US" altLang="ko-KR" sz="1800" err="1"/>
              <a:t>Downsampling</a:t>
            </a:r>
            <a:r>
              <a:rPr lang="en-US" altLang="ko-KR" sz="1800"/>
              <a:t> part depending on each kernel size</a:t>
            </a:r>
            <a:endParaRPr lang="en-US" altLang="ko-KR" sz="1800" dirty="0"/>
          </a:p>
          <a:p>
            <a:pPr lvl="1"/>
            <a:r>
              <a:rPr lang="en-US" altLang="ko-KR" sz="1800" dirty="0"/>
              <a:t>Gaussian </a:t>
            </a:r>
            <a:r>
              <a:rPr lang="en-US" altLang="ko-KR" sz="1800"/>
              <a:t>+ Spatial Aliasing</a:t>
            </a:r>
            <a:endParaRPr lang="en-US" altLang="ko-KR" sz="1800" dirty="0"/>
          </a:p>
        </p:txBody>
      </p:sp>
      <p:pic>
        <p:nvPicPr>
          <p:cNvPr id="12" name="그림 11">
            <a:extLst>
              <a:ext uri="{FF2B5EF4-FFF2-40B4-BE49-F238E27FC236}">
                <a16:creationId xmlns:a16="http://schemas.microsoft.com/office/drawing/2014/main" id="{C9D980F3-4E37-42D0-8A2D-3B9D524BE739}"/>
              </a:ext>
            </a:extLst>
          </p:cNvPr>
          <p:cNvPicPr>
            <a:picLocks noChangeAspect="1"/>
          </p:cNvPicPr>
          <p:nvPr/>
        </p:nvPicPr>
        <p:blipFill>
          <a:blip r:embed="rId3"/>
          <a:stretch>
            <a:fillRect/>
          </a:stretch>
        </p:blipFill>
        <p:spPr>
          <a:xfrm>
            <a:off x="1979712" y="2415174"/>
            <a:ext cx="5626968" cy="869959"/>
          </a:xfrm>
          <a:prstGeom prst="rect">
            <a:avLst/>
          </a:prstGeom>
        </p:spPr>
      </p:pic>
      <p:pic>
        <p:nvPicPr>
          <p:cNvPr id="7" name="그림 6">
            <a:extLst>
              <a:ext uri="{FF2B5EF4-FFF2-40B4-BE49-F238E27FC236}">
                <a16:creationId xmlns:a16="http://schemas.microsoft.com/office/drawing/2014/main" id="{009A5BB2-9EEC-4E76-9E76-6939933AD220}"/>
              </a:ext>
            </a:extLst>
          </p:cNvPr>
          <p:cNvPicPr>
            <a:picLocks noChangeAspect="1"/>
          </p:cNvPicPr>
          <p:nvPr/>
        </p:nvPicPr>
        <p:blipFill>
          <a:blip r:embed="rId4"/>
          <a:stretch>
            <a:fillRect/>
          </a:stretch>
        </p:blipFill>
        <p:spPr>
          <a:xfrm>
            <a:off x="1979712" y="3356992"/>
            <a:ext cx="5626968" cy="2907551"/>
          </a:xfrm>
          <a:prstGeom prst="rect">
            <a:avLst/>
          </a:prstGeom>
        </p:spPr>
      </p:pic>
      <p:sp>
        <p:nvSpPr>
          <p:cNvPr id="8" name="액자 7">
            <a:extLst>
              <a:ext uri="{FF2B5EF4-FFF2-40B4-BE49-F238E27FC236}">
                <a16:creationId xmlns:a16="http://schemas.microsoft.com/office/drawing/2014/main" id="{3C263EE7-3776-4A27-8843-98B0A8C3C1DE}"/>
              </a:ext>
            </a:extLst>
          </p:cNvPr>
          <p:cNvSpPr/>
          <p:nvPr/>
        </p:nvSpPr>
        <p:spPr bwMode="auto">
          <a:xfrm>
            <a:off x="2411760" y="4221088"/>
            <a:ext cx="5194920" cy="1728192"/>
          </a:xfrm>
          <a:prstGeom prst="frame">
            <a:avLst>
              <a:gd name="adj1" fmla="val 184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Tree>
    <p:extLst>
      <p:ext uri="{BB962C8B-B14F-4D97-AF65-F5344CB8AC3E}">
        <p14:creationId xmlns:p14="http://schemas.microsoft.com/office/powerpoint/2010/main" val="91931838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13</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3034680" cy="5412036"/>
          </a:xfrm>
        </p:spPr>
        <p:txBody>
          <a:bodyPr/>
          <a:lstStyle/>
          <a:p>
            <a:r>
              <a:rPr lang="en-US" altLang="ko-KR" sz="2000" dirty="0" err="1"/>
              <a:t>Downsampling</a:t>
            </a:r>
            <a:r>
              <a:rPr lang="en-US" altLang="ko-KR" sz="2000" dirty="0"/>
              <a:t> IPP</a:t>
            </a:r>
          </a:p>
          <a:p>
            <a:pPr lvl="1"/>
            <a:r>
              <a:rPr lang="en-US" altLang="ko-KR" sz="1800" dirty="0"/>
              <a:t>ippiMalloc_8u_C3</a:t>
            </a:r>
          </a:p>
          <a:p>
            <a:pPr lvl="1"/>
            <a:r>
              <a:rPr lang="en-US" altLang="ko-KR" sz="1800" dirty="0"/>
              <a:t>Release  </a:t>
            </a:r>
            <a:r>
              <a:rPr lang="en-US" altLang="ko-KR" sz="1800" dirty="0" err="1"/>
              <a:t>ipp</a:t>
            </a:r>
            <a:r>
              <a:rPr lang="en-US" altLang="ko-KR" sz="1800" dirty="0"/>
              <a:t> memory</a:t>
            </a:r>
          </a:p>
          <a:p>
            <a:pPr lvl="1"/>
            <a:r>
              <a:rPr lang="en-US" altLang="ko-KR" sz="1800" dirty="0"/>
              <a:t>Roi size</a:t>
            </a:r>
          </a:p>
          <a:p>
            <a:pPr lvl="2"/>
            <a:r>
              <a:rPr lang="en-US" altLang="ko-KR" sz="1500" dirty="0"/>
              <a:t>Width : w * 3</a:t>
            </a:r>
          </a:p>
        </p:txBody>
      </p:sp>
      <p:pic>
        <p:nvPicPr>
          <p:cNvPr id="6" name="그림 5">
            <a:extLst>
              <a:ext uri="{FF2B5EF4-FFF2-40B4-BE49-F238E27FC236}">
                <a16:creationId xmlns:a16="http://schemas.microsoft.com/office/drawing/2014/main" id="{3B81E219-27AA-42AD-A00C-585F9E342A6C}"/>
              </a:ext>
            </a:extLst>
          </p:cNvPr>
          <p:cNvPicPr>
            <a:picLocks noChangeAspect="1"/>
          </p:cNvPicPr>
          <p:nvPr/>
        </p:nvPicPr>
        <p:blipFill>
          <a:blip r:embed="rId3"/>
          <a:stretch>
            <a:fillRect/>
          </a:stretch>
        </p:blipFill>
        <p:spPr>
          <a:xfrm>
            <a:off x="3419872" y="1015113"/>
            <a:ext cx="5551392" cy="5320395"/>
          </a:xfrm>
          <a:prstGeom prst="rect">
            <a:avLst/>
          </a:prstGeom>
        </p:spPr>
      </p:pic>
      <p:sp>
        <p:nvSpPr>
          <p:cNvPr id="7" name="액자 6">
            <a:extLst>
              <a:ext uri="{FF2B5EF4-FFF2-40B4-BE49-F238E27FC236}">
                <a16:creationId xmlns:a16="http://schemas.microsoft.com/office/drawing/2014/main" id="{E4879B6C-3412-40D6-8AD7-58AEBDBC15E5}"/>
              </a:ext>
            </a:extLst>
          </p:cNvPr>
          <p:cNvSpPr/>
          <p:nvPr/>
        </p:nvSpPr>
        <p:spPr bwMode="auto">
          <a:xfrm>
            <a:off x="3563888" y="1268760"/>
            <a:ext cx="1800200" cy="720080"/>
          </a:xfrm>
          <a:prstGeom prst="frame">
            <a:avLst>
              <a:gd name="adj1" fmla="val 3518"/>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Tree>
    <p:extLst>
      <p:ext uri="{BB962C8B-B14F-4D97-AF65-F5344CB8AC3E}">
        <p14:creationId xmlns:p14="http://schemas.microsoft.com/office/powerpoint/2010/main" val="108844278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14</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err="1"/>
              <a:t>Downsampling</a:t>
            </a:r>
            <a:r>
              <a:rPr lang="en-US" altLang="ko-KR" sz="2000" dirty="0"/>
              <a:t> CUDA - Host</a:t>
            </a:r>
          </a:p>
          <a:p>
            <a:pPr lvl="1"/>
            <a:r>
              <a:rPr lang="en-US" altLang="ko-KR" sz="1800"/>
              <a:t>Without “cudaMalloc” size specification, performance has improved</a:t>
            </a:r>
          </a:p>
          <a:p>
            <a:pPr lvl="1"/>
            <a:r>
              <a:rPr lang="en-US" altLang="ko-KR" sz="1800"/>
              <a:t>Use “uchar” as datatype</a:t>
            </a:r>
            <a:endParaRPr lang="en-US" altLang="ko-KR" sz="1800" dirty="0"/>
          </a:p>
        </p:txBody>
      </p:sp>
      <p:pic>
        <p:nvPicPr>
          <p:cNvPr id="7" name="그림 6">
            <a:extLst>
              <a:ext uri="{FF2B5EF4-FFF2-40B4-BE49-F238E27FC236}">
                <a16:creationId xmlns:a16="http://schemas.microsoft.com/office/drawing/2014/main" id="{0B628172-C579-4228-B2A5-1E1CC4C1AD8C}"/>
              </a:ext>
            </a:extLst>
          </p:cNvPr>
          <p:cNvPicPr>
            <a:picLocks noChangeAspect="1"/>
          </p:cNvPicPr>
          <p:nvPr/>
        </p:nvPicPr>
        <p:blipFill>
          <a:blip r:embed="rId3"/>
          <a:stretch>
            <a:fillRect/>
          </a:stretch>
        </p:blipFill>
        <p:spPr>
          <a:xfrm>
            <a:off x="1333681" y="2348880"/>
            <a:ext cx="6476637" cy="3779927"/>
          </a:xfrm>
          <a:prstGeom prst="rect">
            <a:avLst/>
          </a:prstGeom>
        </p:spPr>
      </p:pic>
      <p:sp>
        <p:nvSpPr>
          <p:cNvPr id="6" name="액자 5">
            <a:extLst>
              <a:ext uri="{FF2B5EF4-FFF2-40B4-BE49-F238E27FC236}">
                <a16:creationId xmlns:a16="http://schemas.microsoft.com/office/drawing/2014/main" id="{2A615C02-FEAE-47F6-9BCB-751091D78ADC}"/>
              </a:ext>
            </a:extLst>
          </p:cNvPr>
          <p:cNvSpPr/>
          <p:nvPr/>
        </p:nvSpPr>
        <p:spPr bwMode="auto">
          <a:xfrm>
            <a:off x="1547664" y="3789040"/>
            <a:ext cx="6262654" cy="576064"/>
          </a:xfrm>
          <a:prstGeom prst="frame">
            <a:avLst>
              <a:gd name="adj1" fmla="val 6036"/>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Tree>
    <p:extLst>
      <p:ext uri="{BB962C8B-B14F-4D97-AF65-F5344CB8AC3E}">
        <p14:creationId xmlns:p14="http://schemas.microsoft.com/office/powerpoint/2010/main" val="122289695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15</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err="1"/>
              <a:t>Downsampling</a:t>
            </a:r>
            <a:r>
              <a:rPr lang="en-US" altLang="ko-KR" sz="2000" dirty="0"/>
              <a:t> CUDA - Host</a:t>
            </a:r>
          </a:p>
          <a:p>
            <a:pPr lvl="1"/>
            <a:r>
              <a:rPr lang="en-US" altLang="ko-KR" sz="1800" dirty="0"/>
              <a:t>Using 3D Thread for color calculation</a:t>
            </a:r>
          </a:p>
          <a:p>
            <a:pPr lvl="1"/>
            <a:r>
              <a:rPr lang="en-US" altLang="ko-KR" sz="1800" dirty="0"/>
              <a:t>Block Size 	: 16 x 16 x 3</a:t>
            </a:r>
          </a:p>
          <a:p>
            <a:pPr lvl="1"/>
            <a:r>
              <a:rPr lang="en-US" altLang="ko-KR" sz="1800" dirty="0"/>
              <a:t>Grid Size	: (w/16) x (h/16) x 1</a:t>
            </a:r>
          </a:p>
          <a:p>
            <a:pPr lvl="1"/>
            <a:endParaRPr lang="en-US" altLang="ko-KR" sz="1800" dirty="0"/>
          </a:p>
        </p:txBody>
      </p:sp>
      <p:pic>
        <p:nvPicPr>
          <p:cNvPr id="9" name="그림 8">
            <a:extLst>
              <a:ext uri="{FF2B5EF4-FFF2-40B4-BE49-F238E27FC236}">
                <a16:creationId xmlns:a16="http://schemas.microsoft.com/office/drawing/2014/main" id="{BBDA6A86-233B-4EE3-AE19-C961B9D807E5}"/>
              </a:ext>
            </a:extLst>
          </p:cNvPr>
          <p:cNvPicPr>
            <a:picLocks noChangeAspect="1"/>
          </p:cNvPicPr>
          <p:nvPr/>
        </p:nvPicPr>
        <p:blipFill>
          <a:blip r:embed="rId3"/>
          <a:stretch>
            <a:fillRect/>
          </a:stretch>
        </p:blipFill>
        <p:spPr>
          <a:xfrm>
            <a:off x="1061864" y="3284984"/>
            <a:ext cx="7020272" cy="2389762"/>
          </a:xfrm>
          <a:prstGeom prst="rect">
            <a:avLst/>
          </a:prstGeom>
        </p:spPr>
      </p:pic>
      <p:sp>
        <p:nvSpPr>
          <p:cNvPr id="6" name="액자 5">
            <a:extLst>
              <a:ext uri="{FF2B5EF4-FFF2-40B4-BE49-F238E27FC236}">
                <a16:creationId xmlns:a16="http://schemas.microsoft.com/office/drawing/2014/main" id="{C83966AA-9F54-43D8-8206-A2BD3BE7FF93}"/>
              </a:ext>
            </a:extLst>
          </p:cNvPr>
          <p:cNvSpPr/>
          <p:nvPr/>
        </p:nvSpPr>
        <p:spPr bwMode="auto">
          <a:xfrm>
            <a:off x="1331640" y="3802613"/>
            <a:ext cx="3520680" cy="418476"/>
          </a:xfrm>
          <a:prstGeom prst="frame">
            <a:avLst>
              <a:gd name="adj1" fmla="val 899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7" name="액자 6">
            <a:extLst>
              <a:ext uri="{FF2B5EF4-FFF2-40B4-BE49-F238E27FC236}">
                <a16:creationId xmlns:a16="http://schemas.microsoft.com/office/drawing/2014/main" id="{2110FF8F-E556-4E10-82DD-2ECBDDFC51AB}"/>
              </a:ext>
            </a:extLst>
          </p:cNvPr>
          <p:cNvSpPr/>
          <p:nvPr/>
        </p:nvSpPr>
        <p:spPr bwMode="auto">
          <a:xfrm>
            <a:off x="1331640" y="4553254"/>
            <a:ext cx="6480720" cy="418476"/>
          </a:xfrm>
          <a:prstGeom prst="frame">
            <a:avLst>
              <a:gd name="adj1" fmla="val 6653"/>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Tree>
    <p:extLst>
      <p:ext uri="{BB962C8B-B14F-4D97-AF65-F5344CB8AC3E}">
        <p14:creationId xmlns:p14="http://schemas.microsoft.com/office/powerpoint/2010/main" val="422026572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69EF2E09-795B-4D72-850D-0FFC940CDC71}"/>
              </a:ext>
            </a:extLst>
          </p:cNvPr>
          <p:cNvPicPr>
            <a:picLocks noChangeAspect="1"/>
          </p:cNvPicPr>
          <p:nvPr/>
        </p:nvPicPr>
        <p:blipFill>
          <a:blip r:embed="rId3"/>
          <a:stretch>
            <a:fillRect/>
          </a:stretch>
        </p:blipFill>
        <p:spPr>
          <a:xfrm>
            <a:off x="4716016" y="3852781"/>
            <a:ext cx="3641718" cy="2462795"/>
          </a:xfrm>
          <a:prstGeom prst="rect">
            <a:avLst/>
          </a:prstGeom>
        </p:spPr>
      </p:pic>
      <p:pic>
        <p:nvPicPr>
          <p:cNvPr id="7" name="그림 6">
            <a:extLst>
              <a:ext uri="{FF2B5EF4-FFF2-40B4-BE49-F238E27FC236}">
                <a16:creationId xmlns:a16="http://schemas.microsoft.com/office/drawing/2014/main" id="{C602DF43-8687-49A9-966E-2DACCE930CB8}"/>
              </a:ext>
            </a:extLst>
          </p:cNvPr>
          <p:cNvPicPr>
            <a:picLocks noChangeAspect="1"/>
          </p:cNvPicPr>
          <p:nvPr/>
        </p:nvPicPr>
        <p:blipFill rotWithShape="1">
          <a:blip r:embed="rId4"/>
          <a:srcRect r="835"/>
          <a:stretch/>
        </p:blipFill>
        <p:spPr>
          <a:xfrm>
            <a:off x="4716016" y="987684"/>
            <a:ext cx="3641718" cy="2865097"/>
          </a:xfrm>
          <a:prstGeom prst="rect">
            <a:avLst/>
          </a:prstGeom>
        </p:spPr>
      </p:pic>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16</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4133491" cy="5412036"/>
          </a:xfrm>
        </p:spPr>
        <p:txBody>
          <a:bodyPr/>
          <a:lstStyle/>
          <a:p>
            <a:r>
              <a:rPr lang="en-US" altLang="ko-KR" sz="2000" dirty="0" err="1"/>
              <a:t>Downsampling</a:t>
            </a:r>
            <a:r>
              <a:rPr lang="en-US" altLang="ko-KR" sz="2000" dirty="0"/>
              <a:t> CUDA - Device</a:t>
            </a:r>
          </a:p>
          <a:p>
            <a:pPr lvl="1"/>
            <a:r>
              <a:rPr lang="en-US" altLang="ko-KR" sz="1800"/>
              <a:t>Using 3D</a:t>
            </a:r>
            <a:r>
              <a:rPr lang="ko-KR" altLang="en-US" sz="1800"/>
              <a:t> </a:t>
            </a:r>
            <a:r>
              <a:rPr lang="en-US" altLang="ko-KR" sz="1800"/>
              <a:t>threads</a:t>
            </a:r>
            <a:r>
              <a:rPr lang="ko-KR" altLang="en-US" sz="1800"/>
              <a:t> </a:t>
            </a:r>
            <a:r>
              <a:rPr lang="en-US" altLang="ko-KR" sz="1800"/>
              <a:t>index</a:t>
            </a:r>
          </a:p>
        </p:txBody>
      </p:sp>
      <p:pic>
        <p:nvPicPr>
          <p:cNvPr id="1026" name="Picture 2" descr="CUDA">
            <a:extLst>
              <a:ext uri="{FF2B5EF4-FFF2-40B4-BE49-F238E27FC236}">
                <a16:creationId xmlns:a16="http://schemas.microsoft.com/office/drawing/2014/main" id="{C86A4367-566A-43C1-9B7B-E9D415568E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2184757"/>
            <a:ext cx="3155028" cy="3734186"/>
          </a:xfrm>
          <a:prstGeom prst="rect">
            <a:avLst/>
          </a:prstGeom>
          <a:noFill/>
          <a:extLst>
            <a:ext uri="{909E8E84-426E-40DD-AFC4-6F175D3DCCD1}">
              <a14:hiddenFill xmlns:a14="http://schemas.microsoft.com/office/drawing/2010/main">
                <a:solidFill>
                  <a:srgbClr val="FFFFFF"/>
                </a:solidFill>
              </a14:hiddenFill>
            </a:ext>
          </a:extLst>
        </p:spPr>
      </p:pic>
      <p:sp>
        <p:nvSpPr>
          <p:cNvPr id="10" name="액자 9">
            <a:extLst>
              <a:ext uri="{FF2B5EF4-FFF2-40B4-BE49-F238E27FC236}">
                <a16:creationId xmlns:a16="http://schemas.microsoft.com/office/drawing/2014/main" id="{5F72ECF9-4438-402B-A80B-7F44553CEA66}"/>
              </a:ext>
            </a:extLst>
          </p:cNvPr>
          <p:cNvSpPr/>
          <p:nvPr/>
        </p:nvSpPr>
        <p:spPr bwMode="auto">
          <a:xfrm>
            <a:off x="4853442" y="2734911"/>
            <a:ext cx="2376264" cy="348533"/>
          </a:xfrm>
          <a:prstGeom prst="frame">
            <a:avLst>
              <a:gd name="adj1" fmla="val 6906"/>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1" name="액자 10">
            <a:extLst>
              <a:ext uri="{FF2B5EF4-FFF2-40B4-BE49-F238E27FC236}">
                <a16:creationId xmlns:a16="http://schemas.microsoft.com/office/drawing/2014/main" id="{CE5A3F96-D1DD-488F-AA08-1E892BF90607}"/>
              </a:ext>
            </a:extLst>
          </p:cNvPr>
          <p:cNvSpPr/>
          <p:nvPr/>
        </p:nvSpPr>
        <p:spPr bwMode="auto">
          <a:xfrm>
            <a:off x="5148064" y="4832150"/>
            <a:ext cx="3096344" cy="537678"/>
          </a:xfrm>
          <a:prstGeom prst="frame">
            <a:avLst>
              <a:gd name="adj1" fmla="val 6906"/>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Tree>
    <p:extLst>
      <p:ext uri="{BB962C8B-B14F-4D97-AF65-F5344CB8AC3E}">
        <p14:creationId xmlns:p14="http://schemas.microsoft.com/office/powerpoint/2010/main" val="270844695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17</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err="1"/>
              <a:t>Downsampling</a:t>
            </a:r>
            <a:r>
              <a:rPr lang="en-US" altLang="ko-KR" sz="2000" dirty="0"/>
              <a:t> using OpenMP</a:t>
            </a:r>
          </a:p>
          <a:p>
            <a:pPr lvl="1"/>
            <a:r>
              <a:rPr lang="en-US" altLang="ko-KR" sz="1800" dirty="0"/>
              <a:t>Spatial Aliasing</a:t>
            </a:r>
          </a:p>
          <a:p>
            <a:pPr lvl="1"/>
            <a:r>
              <a:rPr lang="en-US" altLang="ko-KR" sz="1800" dirty="0"/>
              <a:t>Target and source images have a constant proportion ( </a:t>
            </a:r>
            <a:r>
              <a:rPr lang="en-US" altLang="ko-KR" sz="1800" dirty="0" err="1"/>
              <a:t>src</a:t>
            </a:r>
            <a:r>
              <a:rPr lang="en-US" altLang="ko-KR" sz="1800" dirty="0"/>
              <a:t> width : </a:t>
            </a:r>
            <a:r>
              <a:rPr lang="en-US" altLang="ko-KR" sz="1800" dirty="0" err="1"/>
              <a:t>trg</a:t>
            </a:r>
            <a:r>
              <a:rPr lang="en-US" altLang="ko-KR" sz="1800" dirty="0"/>
              <a:t> width)</a:t>
            </a:r>
          </a:p>
          <a:p>
            <a:pPr lvl="1"/>
            <a:r>
              <a:rPr lang="en-US" altLang="ko-KR" sz="1800" dirty="0"/>
              <a:t>Target index = Source index X (</a:t>
            </a:r>
            <a:r>
              <a:rPr lang="en-US" altLang="ko-KR" sz="1800" dirty="0" err="1"/>
              <a:t>src</a:t>
            </a:r>
            <a:r>
              <a:rPr lang="en-US" altLang="ko-KR" sz="1800" dirty="0"/>
              <a:t> width / </a:t>
            </a:r>
            <a:r>
              <a:rPr lang="en-US" altLang="ko-KR" sz="1800" dirty="0" err="1"/>
              <a:t>trg</a:t>
            </a:r>
            <a:r>
              <a:rPr lang="en-US" altLang="ko-KR" sz="1800" dirty="0"/>
              <a:t> width)</a:t>
            </a:r>
          </a:p>
        </p:txBody>
      </p:sp>
      <p:pic>
        <p:nvPicPr>
          <p:cNvPr id="10" name="그림 9">
            <a:extLst>
              <a:ext uri="{FF2B5EF4-FFF2-40B4-BE49-F238E27FC236}">
                <a16:creationId xmlns:a16="http://schemas.microsoft.com/office/drawing/2014/main" id="{93DBEBD2-0FBC-474D-8E54-6009538B79B7}"/>
              </a:ext>
            </a:extLst>
          </p:cNvPr>
          <p:cNvPicPr>
            <a:picLocks noChangeAspect="1"/>
          </p:cNvPicPr>
          <p:nvPr/>
        </p:nvPicPr>
        <p:blipFill>
          <a:blip r:embed="rId3"/>
          <a:stretch>
            <a:fillRect/>
          </a:stretch>
        </p:blipFill>
        <p:spPr>
          <a:xfrm>
            <a:off x="460881" y="3135982"/>
            <a:ext cx="5105400" cy="2752725"/>
          </a:xfrm>
          <a:prstGeom prst="rect">
            <a:avLst/>
          </a:prstGeom>
        </p:spPr>
      </p:pic>
      <p:pic>
        <p:nvPicPr>
          <p:cNvPr id="9" name="Picture 2">
            <a:extLst>
              <a:ext uri="{FF2B5EF4-FFF2-40B4-BE49-F238E27FC236}">
                <a16:creationId xmlns:a16="http://schemas.microsoft.com/office/drawing/2014/main" id="{C6274802-B51B-466B-9471-5113AB3A25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75" t="50000" r="24402" b="5201"/>
          <a:stretch/>
        </p:blipFill>
        <p:spPr bwMode="auto">
          <a:xfrm>
            <a:off x="5940152" y="3360216"/>
            <a:ext cx="2562430" cy="2304256"/>
          </a:xfrm>
          <a:prstGeom prst="rect">
            <a:avLst/>
          </a:prstGeom>
          <a:noFill/>
          <a:extLst>
            <a:ext uri="{909E8E84-426E-40DD-AFC4-6F175D3DCCD1}">
              <a14:hiddenFill xmlns:a14="http://schemas.microsoft.com/office/drawing/2010/main">
                <a:solidFill>
                  <a:srgbClr val="FFFFFF"/>
                </a:solidFill>
              </a14:hiddenFill>
            </a:ext>
          </a:extLst>
        </p:spPr>
      </p:pic>
      <p:sp>
        <p:nvSpPr>
          <p:cNvPr id="7" name="액자 6">
            <a:extLst>
              <a:ext uri="{FF2B5EF4-FFF2-40B4-BE49-F238E27FC236}">
                <a16:creationId xmlns:a16="http://schemas.microsoft.com/office/drawing/2014/main" id="{A0C1783D-25AB-4321-84E5-20E7D42845DD}"/>
              </a:ext>
            </a:extLst>
          </p:cNvPr>
          <p:cNvSpPr/>
          <p:nvPr/>
        </p:nvSpPr>
        <p:spPr bwMode="auto">
          <a:xfrm>
            <a:off x="1253241" y="4803145"/>
            <a:ext cx="4313040" cy="570071"/>
          </a:xfrm>
          <a:prstGeom prst="frame">
            <a:avLst>
              <a:gd name="adj1" fmla="val 4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Tree>
    <p:extLst>
      <p:ext uri="{BB962C8B-B14F-4D97-AF65-F5344CB8AC3E}">
        <p14:creationId xmlns:p14="http://schemas.microsoft.com/office/powerpoint/2010/main" val="62433146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18</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a:t>Make Mosaic Result using OpenMP</a:t>
            </a:r>
          </a:p>
          <a:p>
            <a:pPr lvl="1"/>
            <a:r>
              <a:rPr lang="en-US" altLang="ko-KR" sz="1800" dirty="0"/>
              <a:t>Merge all frames into one result image</a:t>
            </a:r>
          </a:p>
        </p:txBody>
      </p:sp>
      <p:pic>
        <p:nvPicPr>
          <p:cNvPr id="6" name="그림 5">
            <a:extLst>
              <a:ext uri="{FF2B5EF4-FFF2-40B4-BE49-F238E27FC236}">
                <a16:creationId xmlns:a16="http://schemas.microsoft.com/office/drawing/2014/main" id="{6BD6A9AB-45D9-4B51-85CE-39F263A193F5}"/>
              </a:ext>
            </a:extLst>
          </p:cNvPr>
          <p:cNvPicPr>
            <a:picLocks noChangeAspect="1"/>
          </p:cNvPicPr>
          <p:nvPr/>
        </p:nvPicPr>
        <p:blipFill>
          <a:blip r:embed="rId3"/>
          <a:stretch>
            <a:fillRect/>
          </a:stretch>
        </p:blipFill>
        <p:spPr>
          <a:xfrm>
            <a:off x="470690" y="2037443"/>
            <a:ext cx="5267325" cy="1603521"/>
          </a:xfrm>
          <a:prstGeom prst="rect">
            <a:avLst/>
          </a:prstGeom>
        </p:spPr>
      </p:pic>
      <p:pic>
        <p:nvPicPr>
          <p:cNvPr id="8" name="그림 7">
            <a:extLst>
              <a:ext uri="{FF2B5EF4-FFF2-40B4-BE49-F238E27FC236}">
                <a16:creationId xmlns:a16="http://schemas.microsoft.com/office/drawing/2014/main" id="{BB35C17B-1707-41F3-82FA-EDE872E06289}"/>
              </a:ext>
            </a:extLst>
          </p:cNvPr>
          <p:cNvPicPr>
            <a:picLocks noChangeAspect="1"/>
          </p:cNvPicPr>
          <p:nvPr/>
        </p:nvPicPr>
        <p:blipFill>
          <a:blip r:embed="rId4"/>
          <a:stretch>
            <a:fillRect/>
          </a:stretch>
        </p:blipFill>
        <p:spPr>
          <a:xfrm>
            <a:off x="470690" y="3729175"/>
            <a:ext cx="5267325" cy="2409825"/>
          </a:xfrm>
          <a:prstGeom prst="rect">
            <a:avLst/>
          </a:prstGeom>
        </p:spPr>
      </p:pic>
      <p:pic>
        <p:nvPicPr>
          <p:cNvPr id="7" name="그림 6" descr="사람, 여자이(가) 표시된 사진&#10;&#10;자동 생성된 설명">
            <a:extLst>
              <a:ext uri="{FF2B5EF4-FFF2-40B4-BE49-F238E27FC236}">
                <a16:creationId xmlns:a16="http://schemas.microsoft.com/office/drawing/2014/main" id="{E4356C16-6F22-4677-A0DB-359E4ADF9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4662" y="4477148"/>
            <a:ext cx="432048" cy="432048"/>
          </a:xfrm>
          <a:prstGeom prst="rect">
            <a:avLst/>
          </a:prstGeom>
        </p:spPr>
      </p:pic>
      <p:pic>
        <p:nvPicPr>
          <p:cNvPr id="9" name="그림 8" descr="사람, 여자이(가) 표시된 사진&#10;&#10;자동 생성된 설명">
            <a:extLst>
              <a:ext uri="{FF2B5EF4-FFF2-40B4-BE49-F238E27FC236}">
                <a16:creationId xmlns:a16="http://schemas.microsoft.com/office/drawing/2014/main" id="{B9D5619C-837A-4AA0-8AF3-94D56C3A4A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6710" y="4477148"/>
            <a:ext cx="432048" cy="432048"/>
          </a:xfrm>
          <a:prstGeom prst="rect">
            <a:avLst/>
          </a:prstGeom>
        </p:spPr>
      </p:pic>
      <p:pic>
        <p:nvPicPr>
          <p:cNvPr id="10" name="그림 9" descr="사람, 여자이(가) 표시된 사진&#10;&#10;자동 생성된 설명">
            <a:extLst>
              <a:ext uri="{FF2B5EF4-FFF2-40B4-BE49-F238E27FC236}">
                <a16:creationId xmlns:a16="http://schemas.microsoft.com/office/drawing/2014/main" id="{7C11896E-977A-45D1-A363-81B064F31F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502" y="4475963"/>
            <a:ext cx="432048" cy="432048"/>
          </a:xfrm>
          <a:prstGeom prst="rect">
            <a:avLst/>
          </a:prstGeom>
        </p:spPr>
      </p:pic>
      <p:pic>
        <p:nvPicPr>
          <p:cNvPr id="11" name="그림 10" descr="사람, 여자이(가) 표시된 사진&#10;&#10;자동 생성된 설명">
            <a:extLst>
              <a:ext uri="{FF2B5EF4-FFF2-40B4-BE49-F238E27FC236}">
                <a16:creationId xmlns:a16="http://schemas.microsoft.com/office/drawing/2014/main" id="{501B172D-6804-4511-BF5E-5A3CD00EA5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4111" y="4908011"/>
            <a:ext cx="432048" cy="432048"/>
          </a:xfrm>
          <a:prstGeom prst="rect">
            <a:avLst/>
          </a:prstGeom>
        </p:spPr>
      </p:pic>
      <p:pic>
        <p:nvPicPr>
          <p:cNvPr id="12" name="그림 11" descr="사람, 여자이(가) 표시된 사진&#10;&#10;자동 생성된 설명">
            <a:extLst>
              <a:ext uri="{FF2B5EF4-FFF2-40B4-BE49-F238E27FC236}">
                <a16:creationId xmlns:a16="http://schemas.microsoft.com/office/drawing/2014/main" id="{1E27C8B8-D0E1-43E0-8279-2D14D50687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159" y="4908011"/>
            <a:ext cx="432048" cy="432048"/>
          </a:xfrm>
          <a:prstGeom prst="rect">
            <a:avLst/>
          </a:prstGeom>
        </p:spPr>
      </p:pic>
      <p:pic>
        <p:nvPicPr>
          <p:cNvPr id="13" name="그림 12" descr="사람, 여자이(가) 표시된 사진&#10;&#10;자동 생성된 설명">
            <a:extLst>
              <a:ext uri="{FF2B5EF4-FFF2-40B4-BE49-F238E27FC236}">
                <a16:creationId xmlns:a16="http://schemas.microsoft.com/office/drawing/2014/main" id="{A468FAD2-B1A8-4136-88F2-07B93FFA5C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8758" y="4909622"/>
            <a:ext cx="432048" cy="432048"/>
          </a:xfrm>
          <a:prstGeom prst="rect">
            <a:avLst/>
          </a:prstGeom>
        </p:spPr>
      </p:pic>
      <p:pic>
        <p:nvPicPr>
          <p:cNvPr id="14" name="그림 13" descr="사람, 여자이(가) 표시된 사진&#10;&#10;자동 생성된 설명">
            <a:extLst>
              <a:ext uri="{FF2B5EF4-FFF2-40B4-BE49-F238E27FC236}">
                <a16:creationId xmlns:a16="http://schemas.microsoft.com/office/drawing/2014/main" id="{32775201-6226-4C5E-B0A4-7A86B6A6E8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3560" y="5327624"/>
            <a:ext cx="432048" cy="432048"/>
          </a:xfrm>
          <a:prstGeom prst="rect">
            <a:avLst/>
          </a:prstGeom>
        </p:spPr>
      </p:pic>
      <p:pic>
        <p:nvPicPr>
          <p:cNvPr id="15" name="그림 14" descr="사람, 여자이(가) 표시된 사진&#10;&#10;자동 생성된 설명">
            <a:extLst>
              <a:ext uri="{FF2B5EF4-FFF2-40B4-BE49-F238E27FC236}">
                <a16:creationId xmlns:a16="http://schemas.microsoft.com/office/drawing/2014/main" id="{DC23E116-F95E-4805-BD8C-25D1C96BFF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207" y="5328216"/>
            <a:ext cx="432048" cy="432048"/>
          </a:xfrm>
          <a:prstGeom prst="rect">
            <a:avLst/>
          </a:prstGeom>
        </p:spPr>
      </p:pic>
      <p:pic>
        <p:nvPicPr>
          <p:cNvPr id="16" name="그림 15" descr="사람, 여자이(가) 표시된 사진&#10;&#10;자동 생성된 설명">
            <a:extLst>
              <a:ext uri="{FF2B5EF4-FFF2-40B4-BE49-F238E27FC236}">
                <a16:creationId xmlns:a16="http://schemas.microsoft.com/office/drawing/2014/main" id="{D9C7DC35-7EA3-419B-8581-BFA809A17E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159" y="5341491"/>
            <a:ext cx="432048" cy="432048"/>
          </a:xfrm>
          <a:prstGeom prst="rect">
            <a:avLst/>
          </a:prstGeom>
        </p:spPr>
      </p:pic>
      <p:pic>
        <p:nvPicPr>
          <p:cNvPr id="17" name="그림 16" descr="사람, 여자이(가) 표시된 사진&#10;&#10;자동 생성된 설명">
            <a:extLst>
              <a:ext uri="{FF2B5EF4-FFF2-40B4-BE49-F238E27FC236}">
                <a16:creationId xmlns:a16="http://schemas.microsoft.com/office/drawing/2014/main" id="{D6D587CD-116E-4D71-8089-BF48FA3C2B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7338" y="2291173"/>
            <a:ext cx="432048" cy="432048"/>
          </a:xfrm>
          <a:prstGeom prst="rect">
            <a:avLst/>
          </a:prstGeom>
        </p:spPr>
      </p:pic>
      <p:pic>
        <p:nvPicPr>
          <p:cNvPr id="18" name="그림 17" descr="사람, 여자이(가) 표시된 사진&#10;&#10;자동 생성된 설명">
            <a:extLst>
              <a:ext uri="{FF2B5EF4-FFF2-40B4-BE49-F238E27FC236}">
                <a16:creationId xmlns:a16="http://schemas.microsoft.com/office/drawing/2014/main" id="{F12CE974-9358-4237-BCAA-A2EE1B20A2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895" y="2291173"/>
            <a:ext cx="432048" cy="432048"/>
          </a:xfrm>
          <a:prstGeom prst="rect">
            <a:avLst/>
          </a:prstGeom>
        </p:spPr>
      </p:pic>
      <p:pic>
        <p:nvPicPr>
          <p:cNvPr id="19" name="그림 18" descr="사람, 여자이(가) 표시된 사진&#10;&#10;자동 생성된 설명">
            <a:extLst>
              <a:ext uri="{FF2B5EF4-FFF2-40B4-BE49-F238E27FC236}">
                <a16:creationId xmlns:a16="http://schemas.microsoft.com/office/drawing/2014/main" id="{5F9AF679-913B-477F-88A5-4C69E39CF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8452" y="2291173"/>
            <a:ext cx="432048" cy="432048"/>
          </a:xfrm>
          <a:prstGeom prst="rect">
            <a:avLst/>
          </a:prstGeom>
        </p:spPr>
      </p:pic>
      <p:pic>
        <p:nvPicPr>
          <p:cNvPr id="20" name="그림 19" descr="사람, 여자이(가) 표시된 사진&#10;&#10;자동 생성된 설명">
            <a:extLst>
              <a:ext uri="{FF2B5EF4-FFF2-40B4-BE49-F238E27FC236}">
                <a16:creationId xmlns:a16="http://schemas.microsoft.com/office/drawing/2014/main" id="{729050FE-7BE9-48E1-9AD3-F3E27D5A1F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7338" y="2857942"/>
            <a:ext cx="432048" cy="432048"/>
          </a:xfrm>
          <a:prstGeom prst="rect">
            <a:avLst/>
          </a:prstGeom>
        </p:spPr>
      </p:pic>
      <p:pic>
        <p:nvPicPr>
          <p:cNvPr id="21" name="그림 20" descr="사람, 여자이(가) 표시된 사진&#10;&#10;자동 생성된 설명">
            <a:extLst>
              <a:ext uri="{FF2B5EF4-FFF2-40B4-BE49-F238E27FC236}">
                <a16:creationId xmlns:a16="http://schemas.microsoft.com/office/drawing/2014/main" id="{C4385500-5C9A-4CA6-BBAB-4A0F9E5C52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2344" y="2857942"/>
            <a:ext cx="432048" cy="432048"/>
          </a:xfrm>
          <a:prstGeom prst="rect">
            <a:avLst/>
          </a:prstGeom>
        </p:spPr>
      </p:pic>
      <p:pic>
        <p:nvPicPr>
          <p:cNvPr id="22" name="그림 21" descr="사람, 여자이(가) 표시된 사진&#10;&#10;자동 생성된 설명">
            <a:extLst>
              <a:ext uri="{FF2B5EF4-FFF2-40B4-BE49-F238E27FC236}">
                <a16:creationId xmlns:a16="http://schemas.microsoft.com/office/drawing/2014/main" id="{12480C66-AFE9-4E91-B9A6-175C0BA0A5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9953" y="2859553"/>
            <a:ext cx="432048" cy="432048"/>
          </a:xfrm>
          <a:prstGeom prst="rect">
            <a:avLst/>
          </a:prstGeom>
        </p:spPr>
      </p:pic>
      <p:pic>
        <p:nvPicPr>
          <p:cNvPr id="23" name="그림 22" descr="사람, 여자이(가) 표시된 사진&#10;&#10;자동 생성된 설명">
            <a:extLst>
              <a:ext uri="{FF2B5EF4-FFF2-40B4-BE49-F238E27FC236}">
                <a16:creationId xmlns:a16="http://schemas.microsoft.com/office/drawing/2014/main" id="{3E6B1273-BD20-4DC6-AF13-A98B95528F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7338" y="3423443"/>
            <a:ext cx="432048" cy="432048"/>
          </a:xfrm>
          <a:prstGeom prst="rect">
            <a:avLst/>
          </a:prstGeom>
        </p:spPr>
      </p:pic>
      <p:pic>
        <p:nvPicPr>
          <p:cNvPr id="24" name="그림 23" descr="사람, 여자이(가) 표시된 사진&#10;&#10;자동 생성된 설명">
            <a:extLst>
              <a:ext uri="{FF2B5EF4-FFF2-40B4-BE49-F238E27FC236}">
                <a16:creationId xmlns:a16="http://schemas.microsoft.com/office/drawing/2014/main" id="{A150AAEF-5C69-4E6D-90D3-38EA28B622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2820" y="3429677"/>
            <a:ext cx="432048" cy="432048"/>
          </a:xfrm>
          <a:prstGeom prst="rect">
            <a:avLst/>
          </a:prstGeom>
        </p:spPr>
      </p:pic>
      <p:pic>
        <p:nvPicPr>
          <p:cNvPr id="25" name="그림 24" descr="사람, 여자이(가) 표시된 사진&#10;&#10;자동 생성된 설명">
            <a:extLst>
              <a:ext uri="{FF2B5EF4-FFF2-40B4-BE49-F238E27FC236}">
                <a16:creationId xmlns:a16="http://schemas.microsoft.com/office/drawing/2014/main" id="{6D6405AA-3CF1-4F1C-9890-13C20E96DE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2344" y="3429677"/>
            <a:ext cx="432048" cy="432048"/>
          </a:xfrm>
          <a:prstGeom prst="rect">
            <a:avLst/>
          </a:prstGeom>
        </p:spPr>
      </p:pic>
      <p:sp>
        <p:nvSpPr>
          <p:cNvPr id="5" name="화살표: 오른쪽 4">
            <a:extLst>
              <a:ext uri="{FF2B5EF4-FFF2-40B4-BE49-F238E27FC236}">
                <a16:creationId xmlns:a16="http://schemas.microsoft.com/office/drawing/2014/main" id="{505E68A6-88EF-42BD-9A39-689C2E375C4B}"/>
              </a:ext>
            </a:extLst>
          </p:cNvPr>
          <p:cNvSpPr/>
          <p:nvPr/>
        </p:nvSpPr>
        <p:spPr bwMode="auto">
          <a:xfrm rot="5400000">
            <a:off x="7102343" y="4037673"/>
            <a:ext cx="432048" cy="29515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26" name="액자 25">
            <a:extLst>
              <a:ext uri="{FF2B5EF4-FFF2-40B4-BE49-F238E27FC236}">
                <a16:creationId xmlns:a16="http://schemas.microsoft.com/office/drawing/2014/main" id="{BB68B216-E3AA-4383-B17F-96876CEF5601}"/>
              </a:ext>
            </a:extLst>
          </p:cNvPr>
          <p:cNvSpPr/>
          <p:nvPr/>
        </p:nvSpPr>
        <p:spPr bwMode="auto">
          <a:xfrm>
            <a:off x="1259631" y="4549367"/>
            <a:ext cx="4478383" cy="895857"/>
          </a:xfrm>
          <a:prstGeom prst="frame">
            <a:avLst>
              <a:gd name="adj1" fmla="val 3639"/>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Tree>
    <p:extLst>
      <p:ext uri="{BB962C8B-B14F-4D97-AF65-F5344CB8AC3E}">
        <p14:creationId xmlns:p14="http://schemas.microsoft.com/office/powerpoint/2010/main" val="331694673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Experiments Results</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19</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a:t>Mosaic – Input Videos</a:t>
            </a:r>
            <a:endParaRPr lang="en-US" altLang="ko-KR" sz="2000" dirty="0"/>
          </a:p>
        </p:txBody>
      </p:sp>
      <p:pic>
        <p:nvPicPr>
          <p:cNvPr id="11" name="2">
            <a:hlinkClick r:id="" action="ppaction://media"/>
            <a:extLst>
              <a:ext uri="{FF2B5EF4-FFF2-40B4-BE49-F238E27FC236}">
                <a16:creationId xmlns:a16="http://schemas.microsoft.com/office/drawing/2014/main" id="{D376D174-4402-418A-A855-5BDCBA9B65E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267744" y="4496678"/>
            <a:ext cx="4608512" cy="1843405"/>
          </a:xfrm>
          <a:prstGeom prst="rect">
            <a:avLst/>
          </a:prstGeom>
        </p:spPr>
      </p:pic>
      <p:pic>
        <p:nvPicPr>
          <p:cNvPr id="12" name="10">
            <a:hlinkClick r:id="" action="ppaction://media"/>
            <a:extLst>
              <a:ext uri="{FF2B5EF4-FFF2-40B4-BE49-F238E27FC236}">
                <a16:creationId xmlns:a16="http://schemas.microsoft.com/office/drawing/2014/main" id="{8DCDADFA-128E-4797-9AD7-CE25D9CBC9F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60032" y="1918677"/>
            <a:ext cx="2880320" cy="2280253"/>
          </a:xfrm>
          <a:prstGeom prst="rect">
            <a:avLst/>
          </a:prstGeom>
        </p:spPr>
      </p:pic>
      <p:pic>
        <p:nvPicPr>
          <p:cNvPr id="14" name="그림 13">
            <a:extLst>
              <a:ext uri="{FF2B5EF4-FFF2-40B4-BE49-F238E27FC236}">
                <a16:creationId xmlns:a16="http://schemas.microsoft.com/office/drawing/2014/main" id="{BB461E29-FE80-49B8-96C2-F4A93319E3D1}"/>
              </a:ext>
            </a:extLst>
          </p:cNvPr>
          <p:cNvPicPr>
            <a:picLocks noChangeAspect="1"/>
          </p:cNvPicPr>
          <p:nvPr/>
        </p:nvPicPr>
        <p:blipFill>
          <a:blip r:embed="rId9"/>
          <a:stretch>
            <a:fillRect/>
          </a:stretch>
        </p:blipFill>
        <p:spPr>
          <a:xfrm>
            <a:off x="593368" y="1985568"/>
            <a:ext cx="3744162" cy="2106092"/>
          </a:xfrm>
          <a:prstGeom prst="rect">
            <a:avLst/>
          </a:prstGeom>
        </p:spPr>
      </p:pic>
      <p:sp>
        <p:nvSpPr>
          <p:cNvPr id="15" name="TextBox 14">
            <a:extLst>
              <a:ext uri="{FF2B5EF4-FFF2-40B4-BE49-F238E27FC236}">
                <a16:creationId xmlns:a16="http://schemas.microsoft.com/office/drawing/2014/main" id="{A3CD397A-EC7F-41EA-8A48-A768BA01174B}"/>
              </a:ext>
            </a:extLst>
          </p:cNvPr>
          <p:cNvSpPr txBox="1"/>
          <p:nvPr/>
        </p:nvSpPr>
        <p:spPr>
          <a:xfrm>
            <a:off x="6645044" y="5417486"/>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1920 x 768</a:t>
            </a:r>
            <a:endParaRPr lang="ko-KR" altLang="en-US" sz="1400" b="1" dirty="0">
              <a:latin typeface="산돌고딕B" panose="02030504000101010101" pitchFamily="18" charset="-127"/>
              <a:ea typeface="산돌고딕B" panose="02030504000101010101" pitchFamily="18" charset="-127"/>
            </a:endParaRPr>
          </a:p>
        </p:txBody>
      </p:sp>
      <p:sp>
        <p:nvSpPr>
          <p:cNvPr id="16" name="TextBox 15">
            <a:extLst>
              <a:ext uri="{FF2B5EF4-FFF2-40B4-BE49-F238E27FC236}">
                <a16:creationId xmlns:a16="http://schemas.microsoft.com/office/drawing/2014/main" id="{DE500FD9-E484-46B7-8354-DF769EC17293}"/>
              </a:ext>
            </a:extLst>
          </p:cNvPr>
          <p:cNvSpPr txBox="1"/>
          <p:nvPr/>
        </p:nvSpPr>
        <p:spPr>
          <a:xfrm>
            <a:off x="1529218" y="4166268"/>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1280 x 720</a:t>
            </a:r>
            <a:endParaRPr lang="ko-KR" altLang="en-US" sz="1400" b="1" dirty="0">
              <a:latin typeface="산돌고딕B" panose="02030504000101010101" pitchFamily="18" charset="-127"/>
              <a:ea typeface="산돌고딕B" panose="02030504000101010101" pitchFamily="18" charset="-127"/>
            </a:endParaRPr>
          </a:p>
        </p:txBody>
      </p:sp>
      <p:sp>
        <p:nvSpPr>
          <p:cNvPr id="17" name="TextBox 16">
            <a:extLst>
              <a:ext uri="{FF2B5EF4-FFF2-40B4-BE49-F238E27FC236}">
                <a16:creationId xmlns:a16="http://schemas.microsoft.com/office/drawing/2014/main" id="{EB73D2A3-EFBB-433C-910E-89EC2FD28A5D}"/>
              </a:ext>
            </a:extLst>
          </p:cNvPr>
          <p:cNvSpPr txBox="1"/>
          <p:nvPr/>
        </p:nvSpPr>
        <p:spPr>
          <a:xfrm>
            <a:off x="809264" y="1375029"/>
            <a:ext cx="6138999" cy="523220"/>
          </a:xfrm>
          <a:prstGeom prst="rect">
            <a:avLst/>
          </a:prstGeom>
          <a:noFill/>
        </p:spPr>
        <p:txBody>
          <a:bodyPr wrap="square" rtlCol="0">
            <a:spAutoFit/>
          </a:bodyPr>
          <a:lstStyle/>
          <a:p>
            <a:r>
              <a:rPr lang="en-US" altLang="ko-KR" sz="1400" dirty="0">
                <a:latin typeface="산돌고딕B" panose="02030504000101010101" pitchFamily="18" charset="-127"/>
                <a:ea typeface="산돌고딕B" panose="02030504000101010101" pitchFamily="18" charset="-127"/>
              </a:rPr>
              <a:t>GPU : NVIDIA GeForce RTX 2080 </a:t>
            </a:r>
            <a:r>
              <a:rPr lang="en-US" altLang="ko-KR" sz="1400" dirty="0" err="1">
                <a:latin typeface="산돌고딕B" panose="02030504000101010101" pitchFamily="18" charset="-127"/>
                <a:ea typeface="산돌고딕B" panose="02030504000101010101" pitchFamily="18" charset="-127"/>
              </a:rPr>
              <a:t>Ti</a:t>
            </a:r>
            <a:endParaRPr lang="en-US" altLang="ko-KR" sz="1400" dirty="0">
              <a:latin typeface="산돌고딕B" panose="02030504000101010101" pitchFamily="18" charset="-127"/>
              <a:ea typeface="산돌고딕B" panose="02030504000101010101" pitchFamily="18" charset="-127"/>
            </a:endParaRPr>
          </a:p>
          <a:p>
            <a:r>
              <a:rPr lang="en-US" altLang="ko-KR" sz="1400" dirty="0">
                <a:latin typeface="산돌고딕B" panose="02030504000101010101" pitchFamily="18" charset="-127"/>
                <a:ea typeface="산돌고딕B" panose="02030504000101010101" pitchFamily="18" charset="-127"/>
              </a:rPr>
              <a:t>CPU : Intel(R) Core(TM) i9 – 9900KF CPU 3.60GHz</a:t>
            </a:r>
            <a:endParaRPr lang="ko-KR" altLang="en-US" sz="1400" dirty="0">
              <a:latin typeface="산돌고딕B" panose="02030504000101010101" pitchFamily="18" charset="-127"/>
              <a:ea typeface="산돌고딕B" panose="02030504000101010101" pitchFamily="18" charset="-127"/>
            </a:endParaRPr>
          </a:p>
        </p:txBody>
      </p:sp>
      <p:sp>
        <p:nvSpPr>
          <p:cNvPr id="13" name="TextBox 12">
            <a:extLst>
              <a:ext uri="{FF2B5EF4-FFF2-40B4-BE49-F238E27FC236}">
                <a16:creationId xmlns:a16="http://schemas.microsoft.com/office/drawing/2014/main" id="{FCE18BF2-269C-49D5-8DD6-A8B0E8CD97FF}"/>
              </a:ext>
            </a:extLst>
          </p:cNvPr>
          <p:cNvSpPr txBox="1"/>
          <p:nvPr/>
        </p:nvSpPr>
        <p:spPr>
          <a:xfrm>
            <a:off x="5624500" y="4388634"/>
            <a:ext cx="1656184" cy="307777"/>
          </a:xfrm>
          <a:prstGeom prst="rect">
            <a:avLst/>
          </a:prstGeom>
          <a:noFill/>
        </p:spPr>
        <p:txBody>
          <a:bodyPr wrap="square" rtlCol="0">
            <a:spAutoFit/>
          </a:bodyPr>
          <a:lstStyle/>
          <a:p>
            <a:pPr algn="ctr"/>
            <a:r>
              <a:rPr lang="en-US" altLang="ko-KR" sz="1400" b="1" dirty="0">
                <a:latin typeface="산돌고딕B" panose="02030504000101010101" pitchFamily="18" charset="-127"/>
                <a:ea typeface="산돌고딕B" panose="02030504000101010101" pitchFamily="18" charset="-127"/>
              </a:rPr>
              <a:t>640 x 480</a:t>
            </a:r>
            <a:endParaRPr lang="ko-KR" altLang="en-US" sz="1400" b="1" dirty="0">
              <a:latin typeface="산돌고딕B" panose="02030504000101010101" pitchFamily="18" charset="-127"/>
              <a:ea typeface="산돌고딕B" panose="02030504000101010101" pitchFamily="18" charset="-127"/>
            </a:endParaRPr>
          </a:p>
        </p:txBody>
      </p:sp>
    </p:spTree>
    <p:extLst>
      <p:ext uri="{BB962C8B-B14F-4D97-AF65-F5344CB8AC3E}">
        <p14:creationId xmlns:p14="http://schemas.microsoft.com/office/powerpoint/2010/main" val="320753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88"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1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9B2A8C-E8AD-44F8-9680-D3A3123BDB3C}"/>
              </a:ext>
            </a:extLst>
          </p:cNvPr>
          <p:cNvSpPr>
            <a:spLocks noGrp="1"/>
          </p:cNvSpPr>
          <p:nvPr>
            <p:ph type="title"/>
          </p:nvPr>
        </p:nvSpPr>
        <p:spPr/>
        <p:txBody>
          <a:bodyPr/>
          <a:lstStyle/>
          <a:p>
            <a:r>
              <a:rPr lang="en-US" altLang="ko-KR" dirty="0"/>
              <a:t>Contents</a:t>
            </a:r>
            <a:endParaRPr lang="ko-KR" altLang="en-US" dirty="0"/>
          </a:p>
        </p:txBody>
      </p:sp>
      <p:sp>
        <p:nvSpPr>
          <p:cNvPr id="3" name="내용 개체 틀 2">
            <a:extLst>
              <a:ext uri="{FF2B5EF4-FFF2-40B4-BE49-F238E27FC236}">
                <a16:creationId xmlns:a16="http://schemas.microsoft.com/office/drawing/2014/main" id="{A0E4BA47-3300-422D-8F81-CD15F239AC7D}"/>
              </a:ext>
            </a:extLst>
          </p:cNvPr>
          <p:cNvSpPr>
            <a:spLocks noGrp="1"/>
          </p:cNvSpPr>
          <p:nvPr>
            <p:ph idx="1"/>
          </p:nvPr>
        </p:nvSpPr>
        <p:spPr>
          <a:xfrm>
            <a:off x="457200" y="942975"/>
            <a:ext cx="8229600" cy="4957388"/>
          </a:xfrm>
        </p:spPr>
        <p:txBody>
          <a:bodyPr/>
          <a:lstStyle/>
          <a:p>
            <a:r>
              <a:rPr lang="en-US" altLang="ko-KR" dirty="0"/>
              <a:t>Problem</a:t>
            </a:r>
          </a:p>
          <a:p>
            <a:r>
              <a:rPr lang="en-US" altLang="ko-KR" dirty="0"/>
              <a:t>Solution</a:t>
            </a:r>
          </a:p>
          <a:p>
            <a:r>
              <a:rPr lang="en-US" altLang="ko-KR" dirty="0"/>
              <a:t>Experimental Results</a:t>
            </a:r>
          </a:p>
          <a:p>
            <a:r>
              <a:rPr lang="en-US" altLang="ko-KR" dirty="0"/>
              <a:t>Analysis</a:t>
            </a:r>
          </a:p>
          <a:p>
            <a:r>
              <a:rPr lang="en-US" altLang="ko-KR" dirty="0"/>
              <a:t>Conclusion</a:t>
            </a:r>
          </a:p>
          <a:p>
            <a:pPr lvl="1"/>
            <a:endParaRPr lang="en-US" altLang="ko-KR" dirty="0"/>
          </a:p>
        </p:txBody>
      </p:sp>
      <p:sp>
        <p:nvSpPr>
          <p:cNvPr id="4" name="슬라이드 번호 개체 틀 3">
            <a:extLst>
              <a:ext uri="{FF2B5EF4-FFF2-40B4-BE49-F238E27FC236}">
                <a16:creationId xmlns:a16="http://schemas.microsoft.com/office/drawing/2014/main" id="{3BAD4862-C3D3-466B-A6A3-D55F630B4CC5}"/>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2</a:t>
            </a:fld>
            <a:endParaRPr lang="en-US" altLang="ko-KR" dirty="0">
              <a:solidFill>
                <a:srgbClr val="000000"/>
              </a:solidFill>
            </a:endParaRPr>
          </a:p>
        </p:txBody>
      </p:sp>
    </p:spTree>
    <p:extLst>
      <p:ext uri="{BB962C8B-B14F-4D97-AF65-F5344CB8AC3E}">
        <p14:creationId xmlns:p14="http://schemas.microsoft.com/office/powerpoint/2010/main" val="24170652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Experiments Results</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20</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a:t>Mosaic – 16 Image</a:t>
            </a:r>
            <a:endParaRPr lang="en-US" altLang="ko-KR" sz="2000" dirty="0"/>
          </a:p>
        </p:txBody>
      </p:sp>
      <p:pic>
        <p:nvPicPr>
          <p:cNvPr id="5" name="녹화_2021_06_14_12_07_03_873">
            <a:hlinkClick r:id="" action="ppaction://media"/>
            <a:extLst>
              <a:ext uri="{FF2B5EF4-FFF2-40B4-BE49-F238E27FC236}">
                <a16:creationId xmlns:a16="http://schemas.microsoft.com/office/drawing/2014/main" id="{1FEE64A6-444D-4A85-A761-0F94C9149DF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16016" y="1880828"/>
            <a:ext cx="4140460" cy="4140460"/>
          </a:xfrm>
          <a:prstGeom prst="rect">
            <a:avLst/>
          </a:prstGeom>
        </p:spPr>
      </p:pic>
      <p:pic>
        <p:nvPicPr>
          <p:cNvPr id="6" name="녹화_2021_06_14_12_09_15_229">
            <a:hlinkClick r:id="" action="ppaction://media"/>
            <a:extLst>
              <a:ext uri="{FF2B5EF4-FFF2-40B4-BE49-F238E27FC236}">
                <a16:creationId xmlns:a16="http://schemas.microsoft.com/office/drawing/2014/main" id="{24C9A754-BC6F-4C31-8EB9-B9B09D30D08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49188" y="1880828"/>
            <a:ext cx="4104456" cy="4104456"/>
          </a:xfrm>
          <a:prstGeom prst="rect">
            <a:avLst/>
          </a:prstGeom>
        </p:spPr>
      </p:pic>
      <p:sp>
        <p:nvSpPr>
          <p:cNvPr id="7" name="TextBox 6">
            <a:extLst>
              <a:ext uri="{FF2B5EF4-FFF2-40B4-BE49-F238E27FC236}">
                <a16:creationId xmlns:a16="http://schemas.microsoft.com/office/drawing/2014/main" id="{002915AB-AD6F-4ED2-97A6-5EB2FBC14F62}"/>
              </a:ext>
            </a:extLst>
          </p:cNvPr>
          <p:cNvSpPr txBox="1"/>
          <p:nvPr/>
        </p:nvSpPr>
        <p:spPr>
          <a:xfrm>
            <a:off x="1619672" y="6038643"/>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CPU</a:t>
            </a:r>
            <a:endParaRPr lang="ko-KR" altLang="en-US" sz="1400" b="1" dirty="0">
              <a:latin typeface="산돌고딕B" panose="02030504000101010101" pitchFamily="18" charset="-127"/>
              <a:ea typeface="산돌고딕B" panose="02030504000101010101" pitchFamily="18" charset="-127"/>
            </a:endParaRPr>
          </a:p>
        </p:txBody>
      </p:sp>
      <p:sp>
        <p:nvSpPr>
          <p:cNvPr id="8" name="TextBox 7">
            <a:extLst>
              <a:ext uri="{FF2B5EF4-FFF2-40B4-BE49-F238E27FC236}">
                <a16:creationId xmlns:a16="http://schemas.microsoft.com/office/drawing/2014/main" id="{84B846C7-5A11-452F-93AA-3D76BBA0CE3C}"/>
              </a:ext>
            </a:extLst>
          </p:cNvPr>
          <p:cNvSpPr txBox="1"/>
          <p:nvPr/>
        </p:nvSpPr>
        <p:spPr>
          <a:xfrm>
            <a:off x="5958154" y="6047090"/>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GPU</a:t>
            </a:r>
            <a:endParaRPr lang="ko-KR" altLang="en-US" sz="1400" b="1" dirty="0">
              <a:latin typeface="산돌고딕B" panose="02030504000101010101" pitchFamily="18" charset="-127"/>
              <a:ea typeface="산돌고딕B" panose="02030504000101010101" pitchFamily="18" charset="-127"/>
            </a:endParaRPr>
          </a:p>
        </p:txBody>
      </p:sp>
    </p:spTree>
    <p:extLst>
      <p:ext uri="{BB962C8B-B14F-4D97-AF65-F5344CB8AC3E}">
        <p14:creationId xmlns:p14="http://schemas.microsoft.com/office/powerpoint/2010/main" val="209376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Experiments Results</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21</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a:t>Mosaic – 25 Image</a:t>
            </a:r>
            <a:endParaRPr lang="en-US" altLang="ko-KR" sz="2000" dirty="0"/>
          </a:p>
        </p:txBody>
      </p:sp>
      <p:pic>
        <p:nvPicPr>
          <p:cNvPr id="7" name="녹화_2021_06_14_12_11_40_654">
            <a:hlinkClick r:id="" action="ppaction://media"/>
            <a:extLst>
              <a:ext uri="{FF2B5EF4-FFF2-40B4-BE49-F238E27FC236}">
                <a16:creationId xmlns:a16="http://schemas.microsoft.com/office/drawing/2014/main" id="{1B988D13-61D3-41A5-9BE6-90A82A9A797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23528" y="1880828"/>
            <a:ext cx="4140460" cy="4140460"/>
          </a:xfrm>
          <a:prstGeom prst="rect">
            <a:avLst/>
          </a:prstGeom>
        </p:spPr>
      </p:pic>
      <p:pic>
        <p:nvPicPr>
          <p:cNvPr id="8" name="녹화_2021_06_14_12_12_53_692">
            <a:hlinkClick r:id="" action="ppaction://media"/>
            <a:extLst>
              <a:ext uri="{FF2B5EF4-FFF2-40B4-BE49-F238E27FC236}">
                <a16:creationId xmlns:a16="http://schemas.microsoft.com/office/drawing/2014/main" id="{C7A43BD9-679A-4397-A6DC-B26A00960E4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80012" y="1880828"/>
            <a:ext cx="4140460" cy="4140460"/>
          </a:xfrm>
          <a:prstGeom prst="rect">
            <a:avLst/>
          </a:prstGeom>
        </p:spPr>
      </p:pic>
      <p:sp>
        <p:nvSpPr>
          <p:cNvPr id="9" name="TextBox 8">
            <a:extLst>
              <a:ext uri="{FF2B5EF4-FFF2-40B4-BE49-F238E27FC236}">
                <a16:creationId xmlns:a16="http://schemas.microsoft.com/office/drawing/2014/main" id="{99366F06-7EF3-4D67-B798-CFFF8F94F0A7}"/>
              </a:ext>
            </a:extLst>
          </p:cNvPr>
          <p:cNvSpPr txBox="1"/>
          <p:nvPr/>
        </p:nvSpPr>
        <p:spPr>
          <a:xfrm>
            <a:off x="1619672" y="6038643"/>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CPU</a:t>
            </a:r>
            <a:endParaRPr lang="ko-KR" altLang="en-US" sz="1400" b="1" dirty="0">
              <a:latin typeface="산돌고딕B" panose="02030504000101010101" pitchFamily="18" charset="-127"/>
              <a:ea typeface="산돌고딕B" panose="02030504000101010101" pitchFamily="18" charset="-127"/>
            </a:endParaRPr>
          </a:p>
        </p:txBody>
      </p:sp>
      <p:sp>
        <p:nvSpPr>
          <p:cNvPr id="10" name="TextBox 9">
            <a:extLst>
              <a:ext uri="{FF2B5EF4-FFF2-40B4-BE49-F238E27FC236}">
                <a16:creationId xmlns:a16="http://schemas.microsoft.com/office/drawing/2014/main" id="{F12FACBB-43BA-461D-BCBE-BDA57FD793CF}"/>
              </a:ext>
            </a:extLst>
          </p:cNvPr>
          <p:cNvSpPr txBox="1"/>
          <p:nvPr/>
        </p:nvSpPr>
        <p:spPr>
          <a:xfrm>
            <a:off x="5958154" y="6047090"/>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GPU</a:t>
            </a:r>
            <a:endParaRPr lang="ko-KR" altLang="en-US" sz="1400" b="1" dirty="0">
              <a:latin typeface="산돌고딕B" panose="02030504000101010101" pitchFamily="18" charset="-127"/>
              <a:ea typeface="산돌고딕B" panose="02030504000101010101" pitchFamily="18" charset="-127"/>
            </a:endParaRPr>
          </a:p>
        </p:txBody>
      </p:sp>
    </p:spTree>
    <p:extLst>
      <p:ext uri="{BB962C8B-B14F-4D97-AF65-F5344CB8AC3E}">
        <p14:creationId xmlns:p14="http://schemas.microsoft.com/office/powerpoint/2010/main" val="1496357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4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Experiments Results</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22</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a:t>Mosaic </a:t>
            </a:r>
            <a:r>
              <a:rPr lang="en-US" altLang="ko-KR" sz="2000"/>
              <a:t>Using GPU – 64, 100 Image</a:t>
            </a:r>
            <a:endParaRPr lang="en-US" altLang="ko-KR" sz="2000" dirty="0"/>
          </a:p>
        </p:txBody>
      </p:sp>
      <p:pic>
        <p:nvPicPr>
          <p:cNvPr id="6" name="녹화_2021_06_14_12_14_07_306">
            <a:hlinkClick r:id="" action="ppaction://media"/>
            <a:extLst>
              <a:ext uri="{FF2B5EF4-FFF2-40B4-BE49-F238E27FC236}">
                <a16:creationId xmlns:a16="http://schemas.microsoft.com/office/drawing/2014/main" id="{999B1C8D-E0F6-4D89-A1DD-21EA4D79C32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9914" y="1880828"/>
            <a:ext cx="4140460" cy="4140460"/>
          </a:xfrm>
          <a:prstGeom prst="rect">
            <a:avLst/>
          </a:prstGeom>
        </p:spPr>
      </p:pic>
      <p:pic>
        <p:nvPicPr>
          <p:cNvPr id="7" name="녹화_2021_06_14_12_14_50_11">
            <a:hlinkClick r:id="" action="ppaction://media"/>
            <a:extLst>
              <a:ext uri="{FF2B5EF4-FFF2-40B4-BE49-F238E27FC236}">
                <a16:creationId xmlns:a16="http://schemas.microsoft.com/office/drawing/2014/main" id="{1A83C247-84E0-49DE-9FA1-A15EAB990CA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93628" y="1880828"/>
            <a:ext cx="4140460" cy="4140460"/>
          </a:xfrm>
          <a:prstGeom prst="rect">
            <a:avLst/>
          </a:prstGeom>
        </p:spPr>
      </p:pic>
      <p:sp>
        <p:nvSpPr>
          <p:cNvPr id="8" name="TextBox 7">
            <a:extLst>
              <a:ext uri="{FF2B5EF4-FFF2-40B4-BE49-F238E27FC236}">
                <a16:creationId xmlns:a16="http://schemas.microsoft.com/office/drawing/2014/main" id="{C6D3056C-3174-4493-9761-E0B10C48F472}"/>
              </a:ext>
            </a:extLst>
          </p:cNvPr>
          <p:cNvSpPr txBox="1"/>
          <p:nvPr/>
        </p:nvSpPr>
        <p:spPr>
          <a:xfrm>
            <a:off x="1619672" y="6038643"/>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num = 64</a:t>
            </a:r>
            <a:endParaRPr lang="ko-KR" altLang="en-US" sz="1400" b="1" dirty="0">
              <a:latin typeface="산돌고딕B" panose="02030504000101010101" pitchFamily="18" charset="-127"/>
              <a:ea typeface="산돌고딕B" panose="02030504000101010101" pitchFamily="18" charset="-127"/>
            </a:endParaRPr>
          </a:p>
        </p:txBody>
      </p:sp>
      <p:sp>
        <p:nvSpPr>
          <p:cNvPr id="9" name="TextBox 8">
            <a:extLst>
              <a:ext uri="{FF2B5EF4-FFF2-40B4-BE49-F238E27FC236}">
                <a16:creationId xmlns:a16="http://schemas.microsoft.com/office/drawing/2014/main" id="{E89B1D6D-002D-45D5-A52A-179CEE497368}"/>
              </a:ext>
            </a:extLst>
          </p:cNvPr>
          <p:cNvSpPr txBox="1"/>
          <p:nvPr/>
        </p:nvSpPr>
        <p:spPr>
          <a:xfrm>
            <a:off x="5958154" y="6047090"/>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num = 100</a:t>
            </a:r>
            <a:endParaRPr lang="ko-KR" altLang="en-US" sz="1400" b="1" dirty="0">
              <a:latin typeface="산돌고딕B" panose="02030504000101010101" pitchFamily="18" charset="-127"/>
              <a:ea typeface="산돌고딕B" panose="02030504000101010101" pitchFamily="18" charset="-127"/>
            </a:endParaRPr>
          </a:p>
        </p:txBody>
      </p:sp>
    </p:spTree>
    <p:extLst>
      <p:ext uri="{BB962C8B-B14F-4D97-AF65-F5344CB8AC3E}">
        <p14:creationId xmlns:p14="http://schemas.microsoft.com/office/powerpoint/2010/main" val="42789649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Experiments Results</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23</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a:t>Mosaic </a:t>
            </a:r>
            <a:r>
              <a:rPr lang="en-US" altLang="ko-KR" sz="2000"/>
              <a:t>Using GPU – Other Size</a:t>
            </a:r>
            <a:endParaRPr lang="en-US" altLang="ko-KR" sz="2000" dirty="0"/>
          </a:p>
        </p:txBody>
      </p:sp>
      <p:sp>
        <p:nvSpPr>
          <p:cNvPr id="8" name="TextBox 7">
            <a:extLst>
              <a:ext uri="{FF2B5EF4-FFF2-40B4-BE49-F238E27FC236}">
                <a16:creationId xmlns:a16="http://schemas.microsoft.com/office/drawing/2014/main" id="{C6D3056C-3174-4493-9761-E0B10C48F472}"/>
              </a:ext>
            </a:extLst>
          </p:cNvPr>
          <p:cNvSpPr txBox="1"/>
          <p:nvPr/>
        </p:nvSpPr>
        <p:spPr>
          <a:xfrm>
            <a:off x="1619672" y="6038643"/>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2048 x 1024</a:t>
            </a:r>
            <a:endParaRPr lang="ko-KR" altLang="en-US" sz="1400" b="1" dirty="0">
              <a:latin typeface="산돌고딕B" panose="02030504000101010101" pitchFamily="18" charset="-127"/>
              <a:ea typeface="산돌고딕B" panose="02030504000101010101" pitchFamily="18" charset="-127"/>
            </a:endParaRPr>
          </a:p>
        </p:txBody>
      </p:sp>
      <p:sp>
        <p:nvSpPr>
          <p:cNvPr id="9" name="TextBox 8">
            <a:extLst>
              <a:ext uri="{FF2B5EF4-FFF2-40B4-BE49-F238E27FC236}">
                <a16:creationId xmlns:a16="http://schemas.microsoft.com/office/drawing/2014/main" id="{E89B1D6D-002D-45D5-A52A-179CEE497368}"/>
              </a:ext>
            </a:extLst>
          </p:cNvPr>
          <p:cNvSpPr txBox="1"/>
          <p:nvPr/>
        </p:nvSpPr>
        <p:spPr>
          <a:xfrm>
            <a:off x="5958154" y="6047090"/>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1024 x 512</a:t>
            </a:r>
            <a:endParaRPr lang="ko-KR" altLang="en-US" sz="1400" b="1" dirty="0">
              <a:latin typeface="산돌고딕B" panose="02030504000101010101" pitchFamily="18" charset="-127"/>
              <a:ea typeface="산돌고딕B" panose="02030504000101010101" pitchFamily="18" charset="-127"/>
            </a:endParaRPr>
          </a:p>
        </p:txBody>
      </p:sp>
      <p:pic>
        <p:nvPicPr>
          <p:cNvPr id="5" name="녹화_2021_06_16_16_52_15_342">
            <a:hlinkClick r:id="" action="ppaction://media"/>
            <a:extLst>
              <a:ext uri="{FF2B5EF4-FFF2-40B4-BE49-F238E27FC236}">
                <a16:creationId xmlns:a16="http://schemas.microsoft.com/office/drawing/2014/main" id="{C1187E08-6352-4AF6-B4D0-AD61979C069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11560" y="3212976"/>
            <a:ext cx="3960440" cy="1980220"/>
          </a:xfrm>
          <a:prstGeom prst="rect">
            <a:avLst/>
          </a:prstGeom>
        </p:spPr>
      </p:pic>
      <p:pic>
        <p:nvPicPr>
          <p:cNvPr id="10" name="녹화_2021_06_16_16_53_21_609">
            <a:hlinkClick r:id="" action="ppaction://media"/>
            <a:extLst>
              <a:ext uri="{FF2B5EF4-FFF2-40B4-BE49-F238E27FC236}">
                <a16:creationId xmlns:a16="http://schemas.microsoft.com/office/drawing/2014/main" id="{4C79D758-FB95-488C-B539-60C6565B573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562110" y="1076073"/>
            <a:ext cx="2448272" cy="4896544"/>
          </a:xfrm>
          <a:prstGeom prst="rect">
            <a:avLst/>
          </a:prstGeom>
        </p:spPr>
      </p:pic>
    </p:spTree>
    <p:extLst>
      <p:ext uri="{BB962C8B-B14F-4D97-AF65-F5344CB8AC3E}">
        <p14:creationId xmlns:p14="http://schemas.microsoft.com/office/powerpoint/2010/main" val="143904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Analysis</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24</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a:t>Mosaic Analysis</a:t>
            </a:r>
            <a:endParaRPr lang="en-US" altLang="ko-KR" sz="2000" dirty="0"/>
          </a:p>
          <a:p>
            <a:pPr marL="344487" lvl="1" indent="0">
              <a:buNone/>
            </a:pPr>
            <a:endParaRPr lang="en-US" altLang="ko-KR" sz="1800" dirty="0"/>
          </a:p>
        </p:txBody>
      </p:sp>
      <p:graphicFrame>
        <p:nvGraphicFramePr>
          <p:cNvPr id="6" name="Table 8">
            <a:extLst>
              <a:ext uri="{FF2B5EF4-FFF2-40B4-BE49-F238E27FC236}">
                <a16:creationId xmlns:a16="http://schemas.microsoft.com/office/drawing/2014/main" id="{B014CD45-266D-47BA-9655-AC8BBD85DE72}"/>
              </a:ext>
            </a:extLst>
          </p:cNvPr>
          <p:cNvGraphicFramePr>
            <a:graphicFrameLocks noGrp="1"/>
          </p:cNvGraphicFramePr>
          <p:nvPr>
            <p:extLst>
              <p:ext uri="{D42A27DB-BD31-4B8C-83A1-F6EECF244321}">
                <p14:modId xmlns:p14="http://schemas.microsoft.com/office/powerpoint/2010/main" val="757175731"/>
              </p:ext>
            </p:extLst>
          </p:nvPr>
        </p:nvGraphicFramePr>
        <p:xfrm>
          <a:off x="338409" y="1700808"/>
          <a:ext cx="8467182" cy="4286785"/>
        </p:xfrm>
        <a:graphic>
          <a:graphicData uri="http://schemas.openxmlformats.org/drawingml/2006/table">
            <a:tbl>
              <a:tblPr firstRow="1" bandRow="1">
                <a:tableStyleId>{073A0DAA-6AF3-43AB-8588-CEC1D06C72B9}</a:tableStyleId>
              </a:tblPr>
              <a:tblGrid>
                <a:gridCol w="1411197">
                  <a:extLst>
                    <a:ext uri="{9D8B030D-6E8A-4147-A177-3AD203B41FA5}">
                      <a16:colId xmlns:a16="http://schemas.microsoft.com/office/drawing/2014/main" val="912698595"/>
                    </a:ext>
                  </a:extLst>
                </a:gridCol>
                <a:gridCol w="1411197">
                  <a:extLst>
                    <a:ext uri="{9D8B030D-6E8A-4147-A177-3AD203B41FA5}">
                      <a16:colId xmlns:a16="http://schemas.microsoft.com/office/drawing/2014/main" val="3183181546"/>
                    </a:ext>
                  </a:extLst>
                </a:gridCol>
                <a:gridCol w="1411197">
                  <a:extLst>
                    <a:ext uri="{9D8B030D-6E8A-4147-A177-3AD203B41FA5}">
                      <a16:colId xmlns:a16="http://schemas.microsoft.com/office/drawing/2014/main" val="412253754"/>
                    </a:ext>
                  </a:extLst>
                </a:gridCol>
                <a:gridCol w="1411197">
                  <a:extLst>
                    <a:ext uri="{9D8B030D-6E8A-4147-A177-3AD203B41FA5}">
                      <a16:colId xmlns:a16="http://schemas.microsoft.com/office/drawing/2014/main" val="3393101184"/>
                    </a:ext>
                  </a:extLst>
                </a:gridCol>
                <a:gridCol w="1411197">
                  <a:extLst>
                    <a:ext uri="{9D8B030D-6E8A-4147-A177-3AD203B41FA5}">
                      <a16:colId xmlns:a16="http://schemas.microsoft.com/office/drawing/2014/main" val="2967272413"/>
                    </a:ext>
                  </a:extLst>
                </a:gridCol>
                <a:gridCol w="1411197">
                  <a:extLst>
                    <a:ext uri="{9D8B030D-6E8A-4147-A177-3AD203B41FA5}">
                      <a16:colId xmlns:a16="http://schemas.microsoft.com/office/drawing/2014/main" val="1829825008"/>
                    </a:ext>
                  </a:extLst>
                </a:gridCol>
              </a:tblGrid>
              <a:tr h="857357">
                <a:tc>
                  <a:txBody>
                    <a:bodyPr/>
                    <a:lstStyle/>
                    <a:p>
                      <a:pPr algn="ctr">
                        <a:lnSpc>
                          <a:spcPct val="100000"/>
                        </a:lnSpc>
                      </a:pPr>
                      <a:r>
                        <a:rPr lang="en-US" altLang="ko-KR" sz="1500"/>
                        <a:t>All</a:t>
                      </a:r>
                    </a:p>
                    <a:p>
                      <a:pPr algn="ctr">
                        <a:lnSpc>
                          <a:spcPct val="100000"/>
                        </a:lnSpc>
                      </a:pPr>
                      <a:r>
                        <a:rPr lang="en-US" altLang="ko-KR" sz="1500"/>
                        <a:t>Image</a:t>
                      </a:r>
                    </a:p>
                    <a:p>
                      <a:pPr algn="ctr">
                        <a:lnSpc>
                          <a:spcPct val="100000"/>
                        </a:lnSpc>
                      </a:pPr>
                      <a:r>
                        <a:rPr lang="en-US" altLang="ko-KR" sz="1500"/>
                        <a:t>(pixel)</a:t>
                      </a:r>
                    </a:p>
                  </a:txBody>
                  <a:tcPr marL="75161" marR="75161" marT="37581" marB="37581" anchor="ctr"/>
                </a:tc>
                <a:tc>
                  <a:txBody>
                    <a:bodyPr/>
                    <a:lstStyle/>
                    <a:p>
                      <a:pPr algn="ctr">
                        <a:lnSpc>
                          <a:spcPct val="100000"/>
                        </a:lnSpc>
                      </a:pPr>
                      <a:r>
                        <a:rPr lang="en-US" altLang="ko-KR" sz="1500"/>
                        <a:t>Image</a:t>
                      </a:r>
                    </a:p>
                    <a:p>
                      <a:pPr algn="ctr">
                        <a:lnSpc>
                          <a:spcPct val="100000"/>
                        </a:lnSpc>
                      </a:pPr>
                      <a:r>
                        <a:rPr lang="en-US" altLang="ko-KR" sz="1500"/>
                        <a:t>num</a:t>
                      </a:r>
                    </a:p>
                  </a:txBody>
                  <a:tcPr marL="75161" marR="75161" marT="37581" marB="37581" anchor="ctr"/>
                </a:tc>
                <a:tc>
                  <a:txBody>
                    <a:bodyPr/>
                    <a:lstStyle/>
                    <a:p>
                      <a:pPr algn="ctr">
                        <a:lnSpc>
                          <a:spcPct val="100000"/>
                        </a:lnSpc>
                      </a:pPr>
                      <a:r>
                        <a:rPr lang="en-US" sz="1500"/>
                        <a:t>IPP</a:t>
                      </a:r>
                    </a:p>
                    <a:p>
                      <a:pPr algn="ctr">
                        <a:lnSpc>
                          <a:spcPct val="100000"/>
                        </a:lnSpc>
                      </a:pPr>
                      <a:r>
                        <a:rPr lang="en-US" sz="1500"/>
                        <a:t>Without OMP</a:t>
                      </a:r>
                    </a:p>
                    <a:p>
                      <a:pPr algn="ctr">
                        <a:lnSpc>
                          <a:spcPct val="100000"/>
                        </a:lnSpc>
                      </a:pPr>
                      <a:r>
                        <a:rPr lang="en-US" sz="1500"/>
                        <a:t>(fps)</a:t>
                      </a:r>
                      <a:endParaRPr lang="en-US" sz="1500" dirty="0"/>
                    </a:p>
                  </a:txBody>
                  <a:tcPr marL="75161" marR="75161" marT="37581" marB="37581" anchor="ctr"/>
                </a:tc>
                <a:tc>
                  <a:txBody>
                    <a:bodyPr/>
                    <a:lstStyle/>
                    <a:p>
                      <a:pPr algn="ctr">
                        <a:lnSpc>
                          <a:spcPct val="100000"/>
                        </a:lnSpc>
                      </a:pPr>
                      <a:r>
                        <a:rPr lang="en-US" altLang="ko-KR" sz="1500"/>
                        <a:t>IPP</a:t>
                      </a:r>
                    </a:p>
                    <a:p>
                      <a:pPr algn="ctr">
                        <a:lnSpc>
                          <a:spcPct val="100000"/>
                        </a:lnSpc>
                      </a:pPr>
                      <a:r>
                        <a:rPr lang="en-US" altLang="ko-KR" sz="1500"/>
                        <a:t>With OMP</a:t>
                      </a:r>
                    </a:p>
                    <a:p>
                      <a:pPr algn="ctr">
                        <a:lnSpc>
                          <a:spcPct val="100000"/>
                        </a:lnSpc>
                      </a:pPr>
                      <a:r>
                        <a:rPr lang="en-US" altLang="ko-KR" sz="1500"/>
                        <a:t>(fps)</a:t>
                      </a:r>
                      <a:endParaRPr lang="en-US" altLang="ko-KR" sz="1500" dirty="0"/>
                    </a:p>
                  </a:txBody>
                  <a:tcPr marL="75161" marR="75161" marT="37581" marB="37581" anchor="ctr"/>
                </a:tc>
                <a:tc>
                  <a:txBody>
                    <a:bodyPr/>
                    <a:lstStyle/>
                    <a:p>
                      <a:pPr algn="ctr">
                        <a:lnSpc>
                          <a:spcPct val="100000"/>
                        </a:lnSpc>
                      </a:pPr>
                      <a:r>
                        <a:rPr lang="en-US" altLang="ko-KR" sz="1500"/>
                        <a:t>CUDA</a:t>
                      </a:r>
                    </a:p>
                    <a:p>
                      <a:pPr algn="ctr">
                        <a:lnSpc>
                          <a:spcPct val="100000"/>
                        </a:lnSpc>
                      </a:pPr>
                      <a:r>
                        <a:rPr lang="en-US" altLang="ko-KR" sz="1500"/>
                        <a:t>Without OMP</a:t>
                      </a:r>
                    </a:p>
                    <a:p>
                      <a:pPr algn="ctr">
                        <a:lnSpc>
                          <a:spcPct val="100000"/>
                        </a:lnSpc>
                      </a:pPr>
                      <a:r>
                        <a:rPr lang="en-US" altLang="ko-KR" sz="1500"/>
                        <a:t>(fps)</a:t>
                      </a:r>
                      <a:endParaRPr lang="en-US" altLang="ko-KR" sz="1500" dirty="0"/>
                    </a:p>
                  </a:txBody>
                  <a:tcPr marL="75161" marR="75161" marT="37581" marB="37581" anchor="ctr"/>
                </a:tc>
                <a:tc>
                  <a:txBody>
                    <a:bodyPr/>
                    <a:lstStyle/>
                    <a:p>
                      <a:pPr algn="ctr">
                        <a:lnSpc>
                          <a:spcPct val="100000"/>
                        </a:lnSpc>
                      </a:pPr>
                      <a:r>
                        <a:rPr lang="en-US" altLang="ko-KR" sz="1500"/>
                        <a:t>CUDA</a:t>
                      </a:r>
                    </a:p>
                    <a:p>
                      <a:pPr algn="ctr">
                        <a:lnSpc>
                          <a:spcPct val="100000"/>
                        </a:lnSpc>
                      </a:pPr>
                      <a:r>
                        <a:rPr lang="en-US" altLang="ko-KR" sz="1500"/>
                        <a:t>With OMP</a:t>
                      </a:r>
                    </a:p>
                    <a:p>
                      <a:pPr algn="ctr">
                        <a:lnSpc>
                          <a:spcPct val="100000"/>
                        </a:lnSpc>
                      </a:pPr>
                      <a:r>
                        <a:rPr lang="en-US" altLang="ko-KR" sz="1500"/>
                        <a:t>(fps)</a:t>
                      </a:r>
                      <a:endParaRPr lang="en-US" altLang="ko-KR" sz="1500" dirty="0"/>
                    </a:p>
                  </a:txBody>
                  <a:tcPr marL="75161" marR="75161" marT="37581" marB="37581" anchor="ctr"/>
                </a:tc>
                <a:extLst>
                  <a:ext uri="{0D108BD9-81ED-4DB2-BD59-A6C34878D82A}">
                    <a16:rowId xmlns:a16="http://schemas.microsoft.com/office/drawing/2014/main" val="824786533"/>
                  </a:ext>
                </a:extLst>
              </a:tr>
              <a:tr h="857357">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a:t>1280 x 720</a:t>
                      </a:r>
                    </a:p>
                  </a:txBody>
                  <a:tcPr marL="75161" marR="75161" marT="37581" marB="37581" anchor="ctr"/>
                </a:tc>
                <a:tc>
                  <a:txBody>
                    <a:bodyPr/>
                    <a:lstStyle/>
                    <a:p>
                      <a:pPr algn="ctr">
                        <a:lnSpc>
                          <a:spcPct val="100000"/>
                        </a:lnSpc>
                      </a:pPr>
                      <a:r>
                        <a:rPr lang="en-US" sz="1500"/>
                        <a:t>16</a:t>
                      </a:r>
                      <a:endParaRPr lang="en-US" sz="1500" dirty="0"/>
                    </a:p>
                  </a:txBody>
                  <a:tcPr marL="75161" marR="75161" marT="37581" marB="37581" anchor="ctr"/>
                </a:tc>
                <a:tc>
                  <a:txBody>
                    <a:bodyPr/>
                    <a:lstStyle/>
                    <a:p>
                      <a:pPr algn="ctr">
                        <a:lnSpc>
                          <a:spcPct val="100000"/>
                        </a:lnSpc>
                      </a:pPr>
                      <a:r>
                        <a:rPr lang="en-US" sz="1500"/>
                        <a:t>5.187</a:t>
                      </a:r>
                      <a:endParaRPr lang="en-US" sz="1500" dirty="0"/>
                    </a:p>
                  </a:txBody>
                  <a:tcPr marL="75161" marR="75161" marT="37581" marB="37581" anchor="ctr"/>
                </a:tc>
                <a:tc>
                  <a:txBody>
                    <a:bodyPr/>
                    <a:lstStyle/>
                    <a:p>
                      <a:pPr algn="ctr">
                        <a:lnSpc>
                          <a:spcPct val="100000"/>
                        </a:lnSpc>
                      </a:pPr>
                      <a:r>
                        <a:rPr lang="en-US" sz="1500"/>
                        <a:t>19.082</a:t>
                      </a:r>
                      <a:endParaRPr lang="en-US" sz="1500" dirty="0"/>
                    </a:p>
                  </a:txBody>
                  <a:tcPr marL="75161" marR="75161" marT="37581" marB="37581" anchor="ctr"/>
                </a:tc>
                <a:tc>
                  <a:txBody>
                    <a:bodyPr/>
                    <a:lstStyle/>
                    <a:p>
                      <a:pPr algn="ctr">
                        <a:lnSpc>
                          <a:spcPct val="100000"/>
                        </a:lnSpc>
                      </a:pPr>
                      <a:r>
                        <a:rPr lang="en-US" sz="1500"/>
                        <a:t>26.995</a:t>
                      </a:r>
                      <a:endParaRPr lang="en-US" sz="1500" dirty="0"/>
                    </a:p>
                  </a:txBody>
                  <a:tcPr marL="75161" marR="75161" marT="37581" marB="37581" anchor="ctr"/>
                </a:tc>
                <a:tc>
                  <a:txBody>
                    <a:bodyPr/>
                    <a:lstStyle/>
                    <a:p>
                      <a:pPr algn="ctr">
                        <a:lnSpc>
                          <a:spcPct val="100000"/>
                        </a:lnSpc>
                      </a:pPr>
                      <a:r>
                        <a:rPr lang="en-US" sz="1500"/>
                        <a:t>50.303</a:t>
                      </a:r>
                      <a:endParaRPr lang="en-US" sz="1500" dirty="0"/>
                    </a:p>
                  </a:txBody>
                  <a:tcPr marL="75161" marR="75161" marT="37581" marB="37581" anchor="ctr"/>
                </a:tc>
                <a:extLst>
                  <a:ext uri="{0D108BD9-81ED-4DB2-BD59-A6C34878D82A}">
                    <a16:rowId xmlns:a16="http://schemas.microsoft.com/office/drawing/2014/main" val="2145210586"/>
                  </a:ext>
                </a:extLst>
              </a:tr>
              <a:tr h="857357">
                <a:tc vMerge="1">
                  <a:txBody>
                    <a:bodyPr/>
                    <a:lstStyle/>
                    <a:p>
                      <a:pPr algn="ctr">
                        <a:lnSpc>
                          <a:spcPct val="100000"/>
                        </a:lnSpc>
                      </a:pPr>
                      <a:endParaRPr lang="en-US" sz="1500" dirty="0"/>
                    </a:p>
                  </a:txBody>
                  <a:tcPr marL="75161" marR="75161" marT="37581" marB="37581" anchor="ctr"/>
                </a:tc>
                <a:tc>
                  <a:txBody>
                    <a:bodyPr/>
                    <a:lstStyle/>
                    <a:p>
                      <a:pPr algn="ctr">
                        <a:lnSpc>
                          <a:spcPct val="100000"/>
                        </a:lnSpc>
                      </a:pPr>
                      <a:r>
                        <a:rPr lang="en-US" sz="1500"/>
                        <a:t>25</a:t>
                      </a:r>
                      <a:endParaRPr lang="en-US" sz="1500" dirty="0"/>
                    </a:p>
                  </a:txBody>
                  <a:tcPr marL="75161" marR="75161" marT="37581" marB="37581" anchor="ctr"/>
                </a:tc>
                <a:tc>
                  <a:txBody>
                    <a:bodyPr/>
                    <a:lstStyle/>
                    <a:p>
                      <a:pPr algn="ctr">
                        <a:lnSpc>
                          <a:spcPct val="100000"/>
                        </a:lnSpc>
                      </a:pPr>
                      <a:r>
                        <a:rPr lang="en-US" sz="1500"/>
                        <a:t>2.283</a:t>
                      </a:r>
                      <a:endParaRPr lang="en-US" sz="1500" dirty="0"/>
                    </a:p>
                  </a:txBody>
                  <a:tcPr marL="75161" marR="75161" marT="37581" marB="37581" anchor="ctr"/>
                </a:tc>
                <a:tc>
                  <a:txBody>
                    <a:bodyPr/>
                    <a:lstStyle/>
                    <a:p>
                      <a:pPr algn="ctr">
                        <a:lnSpc>
                          <a:spcPct val="100000"/>
                        </a:lnSpc>
                      </a:pPr>
                      <a:r>
                        <a:rPr lang="en-US" sz="1500"/>
                        <a:t>9.541</a:t>
                      </a:r>
                      <a:endParaRPr lang="en-US" sz="1500" dirty="0"/>
                    </a:p>
                  </a:txBody>
                  <a:tcPr marL="75161" marR="75161" marT="37581" marB="37581" anchor="ctr"/>
                </a:tc>
                <a:tc>
                  <a:txBody>
                    <a:bodyPr/>
                    <a:lstStyle/>
                    <a:p>
                      <a:pPr algn="ctr">
                        <a:lnSpc>
                          <a:spcPct val="100000"/>
                        </a:lnSpc>
                      </a:pPr>
                      <a:r>
                        <a:rPr lang="en-US" sz="1500"/>
                        <a:t>19.646</a:t>
                      </a:r>
                      <a:endParaRPr lang="en-US" sz="1500" dirty="0"/>
                    </a:p>
                  </a:txBody>
                  <a:tcPr marL="75161" marR="75161" marT="37581" marB="37581" anchor="ctr"/>
                </a:tc>
                <a:tc>
                  <a:txBody>
                    <a:bodyPr/>
                    <a:lstStyle/>
                    <a:p>
                      <a:pPr algn="ctr">
                        <a:lnSpc>
                          <a:spcPct val="100000"/>
                        </a:lnSpc>
                      </a:pPr>
                      <a:r>
                        <a:rPr lang="en-US" sz="1500"/>
                        <a:t>34.361</a:t>
                      </a:r>
                      <a:endParaRPr lang="en-US" sz="1500" dirty="0"/>
                    </a:p>
                  </a:txBody>
                  <a:tcPr marL="75161" marR="75161" marT="37581" marB="37581" anchor="ctr"/>
                </a:tc>
                <a:extLst>
                  <a:ext uri="{0D108BD9-81ED-4DB2-BD59-A6C34878D82A}">
                    <a16:rowId xmlns:a16="http://schemas.microsoft.com/office/drawing/2014/main" val="2595969856"/>
                  </a:ext>
                </a:extLst>
              </a:tr>
              <a:tr h="857357">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a:t>640 x 480</a:t>
                      </a:r>
                    </a:p>
                  </a:txBody>
                  <a:tcPr marL="75161" marR="75161" marT="37581" marB="37581" anchor="ctr"/>
                </a:tc>
                <a:tc>
                  <a:txBody>
                    <a:bodyPr/>
                    <a:lstStyle/>
                    <a:p>
                      <a:pPr algn="ctr">
                        <a:lnSpc>
                          <a:spcPct val="100000"/>
                        </a:lnSpc>
                      </a:pPr>
                      <a:r>
                        <a:rPr lang="en-US" sz="1500"/>
                        <a:t>16</a:t>
                      </a:r>
                      <a:endParaRPr lang="en-US" sz="1500" dirty="0"/>
                    </a:p>
                  </a:txBody>
                  <a:tcPr marL="75161" marR="75161" marT="37581" marB="37581" anchor="ctr"/>
                </a:tc>
                <a:tc>
                  <a:txBody>
                    <a:bodyPr/>
                    <a:lstStyle/>
                    <a:p>
                      <a:pPr algn="ctr">
                        <a:lnSpc>
                          <a:spcPct val="100000"/>
                        </a:lnSpc>
                      </a:pPr>
                      <a:r>
                        <a:rPr lang="en-US" sz="1500"/>
                        <a:t>16.582</a:t>
                      </a:r>
                      <a:endParaRPr lang="en-US" sz="1500" dirty="0"/>
                    </a:p>
                  </a:txBody>
                  <a:tcPr marL="75161" marR="75161" marT="37581" marB="37581" anchor="ctr"/>
                </a:tc>
                <a:tc>
                  <a:txBody>
                    <a:bodyPr/>
                    <a:lstStyle/>
                    <a:p>
                      <a:pPr algn="ctr">
                        <a:lnSpc>
                          <a:spcPct val="100000"/>
                        </a:lnSpc>
                      </a:pPr>
                      <a:r>
                        <a:rPr lang="en-US" sz="1500"/>
                        <a:t>61.841</a:t>
                      </a:r>
                      <a:endParaRPr lang="en-US" sz="1500" dirty="0"/>
                    </a:p>
                  </a:txBody>
                  <a:tcPr marL="75161" marR="75161" marT="37581" marB="37581"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a:t>34.981</a:t>
                      </a:r>
                    </a:p>
                  </a:txBody>
                  <a:tcPr marL="75161" marR="75161" marT="37581" marB="37581" anchor="ctr"/>
                </a:tc>
                <a:tc>
                  <a:txBody>
                    <a:bodyPr/>
                    <a:lstStyle/>
                    <a:p>
                      <a:pPr algn="ctr">
                        <a:lnSpc>
                          <a:spcPct val="100000"/>
                        </a:lnSpc>
                      </a:pPr>
                      <a:r>
                        <a:rPr lang="en-US" sz="1500"/>
                        <a:t>108.227</a:t>
                      </a:r>
                      <a:endParaRPr lang="en-US" sz="1500" dirty="0"/>
                    </a:p>
                  </a:txBody>
                  <a:tcPr marL="75161" marR="75161" marT="37581" marB="37581" anchor="ctr"/>
                </a:tc>
                <a:extLst>
                  <a:ext uri="{0D108BD9-81ED-4DB2-BD59-A6C34878D82A}">
                    <a16:rowId xmlns:a16="http://schemas.microsoft.com/office/drawing/2014/main" val="1155999513"/>
                  </a:ext>
                </a:extLst>
              </a:tr>
              <a:tr h="857357">
                <a:tc vMerge="1">
                  <a:txBody>
                    <a:bodyPr/>
                    <a:lstStyle/>
                    <a:p>
                      <a:pPr algn="ctr">
                        <a:lnSpc>
                          <a:spcPct val="100000"/>
                        </a:lnSpc>
                      </a:pPr>
                      <a:endParaRPr lang="en-US" sz="1500" dirty="0"/>
                    </a:p>
                  </a:txBody>
                  <a:tcPr marL="75161" marR="75161" marT="37581" marB="37581" anchor="ctr"/>
                </a:tc>
                <a:tc>
                  <a:txBody>
                    <a:bodyPr/>
                    <a:lstStyle/>
                    <a:p>
                      <a:pPr algn="ctr">
                        <a:lnSpc>
                          <a:spcPct val="100000"/>
                        </a:lnSpc>
                      </a:pPr>
                      <a:r>
                        <a:rPr lang="en-US" sz="1500"/>
                        <a:t>25</a:t>
                      </a:r>
                      <a:endParaRPr lang="en-US" sz="1500" dirty="0"/>
                    </a:p>
                  </a:txBody>
                  <a:tcPr marL="75161" marR="75161" marT="37581" marB="37581" anchor="ctr"/>
                </a:tc>
                <a:tc>
                  <a:txBody>
                    <a:bodyPr/>
                    <a:lstStyle/>
                    <a:p>
                      <a:pPr algn="ctr">
                        <a:lnSpc>
                          <a:spcPct val="100000"/>
                        </a:lnSpc>
                      </a:pPr>
                      <a:r>
                        <a:rPr lang="en-US" sz="1500"/>
                        <a:t>11.435</a:t>
                      </a:r>
                      <a:endParaRPr lang="en-US" sz="1500" dirty="0"/>
                    </a:p>
                  </a:txBody>
                  <a:tcPr marL="75161" marR="75161" marT="37581" marB="37581" anchor="ctr"/>
                </a:tc>
                <a:tc>
                  <a:txBody>
                    <a:bodyPr/>
                    <a:lstStyle/>
                    <a:p>
                      <a:pPr algn="ctr">
                        <a:lnSpc>
                          <a:spcPct val="100000"/>
                        </a:lnSpc>
                      </a:pPr>
                      <a:r>
                        <a:rPr lang="en-US" sz="1500"/>
                        <a:t>40.913</a:t>
                      </a:r>
                      <a:endParaRPr lang="en-US" sz="1500" dirty="0"/>
                    </a:p>
                  </a:txBody>
                  <a:tcPr marL="75161" marR="75161" marT="37581" marB="37581" anchor="ctr"/>
                </a:tc>
                <a:tc>
                  <a:txBody>
                    <a:bodyPr/>
                    <a:lstStyle/>
                    <a:p>
                      <a:pPr algn="ctr">
                        <a:lnSpc>
                          <a:spcPct val="100000"/>
                        </a:lnSpc>
                      </a:pPr>
                      <a:r>
                        <a:rPr lang="en-US" sz="1500"/>
                        <a:t>27.027</a:t>
                      </a:r>
                      <a:endParaRPr lang="en-US" sz="1500" dirty="0"/>
                    </a:p>
                  </a:txBody>
                  <a:tcPr marL="75161" marR="75161" marT="37581" marB="37581" anchor="ctr"/>
                </a:tc>
                <a:tc>
                  <a:txBody>
                    <a:bodyPr/>
                    <a:lstStyle/>
                    <a:p>
                      <a:pPr algn="ctr">
                        <a:lnSpc>
                          <a:spcPct val="100000"/>
                        </a:lnSpc>
                      </a:pPr>
                      <a:r>
                        <a:rPr lang="en-US" sz="1500"/>
                        <a:t>75.208</a:t>
                      </a:r>
                      <a:endParaRPr lang="en-US" sz="1500" dirty="0"/>
                    </a:p>
                  </a:txBody>
                  <a:tcPr marL="75161" marR="75161" marT="37581" marB="37581" anchor="ctr"/>
                </a:tc>
                <a:extLst>
                  <a:ext uri="{0D108BD9-81ED-4DB2-BD59-A6C34878D82A}">
                    <a16:rowId xmlns:a16="http://schemas.microsoft.com/office/drawing/2014/main" val="3159983314"/>
                  </a:ext>
                </a:extLst>
              </a:tr>
            </a:tbl>
          </a:graphicData>
        </a:graphic>
      </p:graphicFrame>
    </p:spTree>
    <p:extLst>
      <p:ext uri="{BB962C8B-B14F-4D97-AF65-F5344CB8AC3E}">
        <p14:creationId xmlns:p14="http://schemas.microsoft.com/office/powerpoint/2010/main" val="138868386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Conclusion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25</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a:t>Parallel Image Processing</a:t>
            </a:r>
          </a:p>
          <a:p>
            <a:pPr lvl="1"/>
            <a:r>
              <a:rPr lang="en-US" altLang="ko-KR" sz="1800" dirty="0"/>
              <a:t>When using parallel image processing techniques, speed improvements are identified.</a:t>
            </a:r>
          </a:p>
          <a:p>
            <a:pPr lvl="1"/>
            <a:r>
              <a:rPr lang="en-US" altLang="ko-KR" sz="1800" dirty="0"/>
              <a:t>In particular, it recorded up to 5x performance improvement in experiment result when using CUDA.</a:t>
            </a:r>
          </a:p>
          <a:p>
            <a:pPr lvl="1"/>
            <a:r>
              <a:rPr lang="en-US" altLang="ko-KR" sz="1800" dirty="0"/>
              <a:t>By attempting to use threads in 3D in CUDA, a broader perspective on parallel processing could be obtained.</a:t>
            </a:r>
          </a:p>
          <a:p>
            <a:pPr lvl="1"/>
            <a:r>
              <a:rPr lang="en-US" altLang="ko-KR" sz="1800" dirty="0"/>
              <a:t>However, CUDA coding does not solve the boundary problem. So It is not perfect code.</a:t>
            </a:r>
          </a:p>
          <a:p>
            <a:pPr lvl="1"/>
            <a:r>
              <a:rPr lang="en-US" altLang="ko-KR" sz="1800" dirty="0"/>
              <a:t>Furthermore, since OpenMP processing can be optimized and changed to CUDA, further performance improvements are expected.</a:t>
            </a:r>
          </a:p>
        </p:txBody>
      </p:sp>
    </p:spTree>
    <p:extLst>
      <p:ext uri="{BB962C8B-B14F-4D97-AF65-F5344CB8AC3E}">
        <p14:creationId xmlns:p14="http://schemas.microsoft.com/office/powerpoint/2010/main" val="27727991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Problem</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3</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a:t>Real Time Mosaic Processing For Multiple videos display</a:t>
            </a:r>
          </a:p>
          <a:p>
            <a:pPr lvl="1"/>
            <a:r>
              <a:rPr lang="en-US" altLang="ko-KR" sz="1800" dirty="0"/>
              <a:t>Load the 16 videos using OpenMP</a:t>
            </a:r>
            <a:endParaRPr lang="en-US" altLang="ko-KR" sz="1500" dirty="0"/>
          </a:p>
          <a:p>
            <a:pPr lvl="1"/>
            <a:r>
              <a:rPr lang="en-US" altLang="ko-KR" sz="1800" dirty="0"/>
              <a:t>Mosaic the videos with down sampling</a:t>
            </a:r>
          </a:p>
          <a:p>
            <a:pPr lvl="2"/>
            <a:r>
              <a:rPr lang="en-US" altLang="ko-KR" sz="1500" dirty="0"/>
              <a:t>Automatically sets the </a:t>
            </a:r>
            <a:r>
              <a:rPr lang="en-US" altLang="ko-KR" sz="1500" dirty="0" err="1"/>
              <a:t>downsampling</a:t>
            </a:r>
            <a:r>
              <a:rPr lang="en-US" altLang="ko-KR" sz="1500" dirty="0"/>
              <a:t> factor based on device(CPU, GPU) specifications</a:t>
            </a:r>
          </a:p>
          <a:p>
            <a:pPr lvl="2"/>
            <a:r>
              <a:rPr lang="en-US" altLang="ko-KR" sz="1500" dirty="0"/>
              <a:t>Change images of various sizes to the same size</a:t>
            </a:r>
            <a:endParaRPr lang="en-US" altLang="ko-KR" sz="1800" dirty="0"/>
          </a:p>
          <a:p>
            <a:pPr lvl="1"/>
            <a:r>
              <a:rPr lang="en-US" altLang="ko-KR" sz="1800" dirty="0"/>
              <a:t>Compare the processing time between CPU and GPU</a:t>
            </a:r>
          </a:p>
          <a:p>
            <a:pPr lvl="1"/>
            <a:r>
              <a:rPr lang="en-US" altLang="ko-KR" sz="1800" dirty="0"/>
              <a:t>For CPU version</a:t>
            </a:r>
          </a:p>
          <a:p>
            <a:pPr lvl="2"/>
            <a:r>
              <a:rPr lang="en-US" altLang="ko-KR" sz="1200" dirty="0"/>
              <a:t>IPP, OpenMP</a:t>
            </a:r>
            <a:endParaRPr lang="en-US" altLang="ko-KR" sz="1800" dirty="0"/>
          </a:p>
          <a:p>
            <a:pPr lvl="1"/>
            <a:r>
              <a:rPr lang="en-US" altLang="ko-KR" sz="1800" dirty="0"/>
              <a:t>For GPU version</a:t>
            </a:r>
          </a:p>
          <a:p>
            <a:pPr lvl="2"/>
            <a:r>
              <a:rPr lang="en-US" altLang="ko-KR" sz="1200" dirty="0"/>
              <a:t>CUDA</a:t>
            </a:r>
          </a:p>
        </p:txBody>
      </p:sp>
    </p:spTree>
    <p:extLst>
      <p:ext uri="{BB962C8B-B14F-4D97-AF65-F5344CB8AC3E}">
        <p14:creationId xmlns:p14="http://schemas.microsoft.com/office/powerpoint/2010/main" val="99518830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4</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err="1"/>
              <a:t>DownSampling</a:t>
            </a:r>
            <a:r>
              <a:rPr lang="en-US" altLang="ko-KR" sz="2000" dirty="0"/>
              <a:t> (without filter)</a:t>
            </a:r>
          </a:p>
          <a:p>
            <a:pPr lvl="1"/>
            <a:r>
              <a:rPr lang="en-US" altLang="ko-KR" sz="1800" dirty="0"/>
              <a:t>Simply keeping 1 of any columns and rows</a:t>
            </a:r>
          </a:p>
          <a:p>
            <a:pPr lvl="1"/>
            <a:r>
              <a:rPr lang="en-US" altLang="ko-KR" sz="1800" dirty="0"/>
              <a:t>Image quality has degraded</a:t>
            </a:r>
          </a:p>
          <a:p>
            <a:pPr lvl="1"/>
            <a:r>
              <a:rPr lang="en-US" altLang="ko-KR" sz="1800" dirty="0"/>
              <a:t>Because of Spatial aliasing, image is too small to contain high frequencies</a:t>
            </a:r>
          </a:p>
        </p:txBody>
      </p:sp>
      <p:pic>
        <p:nvPicPr>
          <p:cNvPr id="1026" name="Picture 2">
            <a:extLst>
              <a:ext uri="{FF2B5EF4-FFF2-40B4-BE49-F238E27FC236}">
                <a16:creationId xmlns:a16="http://schemas.microsoft.com/office/drawing/2014/main" id="{A2938C69-F9FB-4FA0-98A2-8D6ABF7393B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87" t="50000" r="52290" b="5201"/>
          <a:stretch/>
        </p:blipFill>
        <p:spPr bwMode="auto">
          <a:xfrm>
            <a:off x="4206252" y="3836706"/>
            <a:ext cx="1887314" cy="1697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186A091-8588-46EC-B000-EFE712B228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 t="27600" r="67325" b="31800"/>
          <a:stretch/>
        </p:blipFill>
        <p:spPr bwMode="auto">
          <a:xfrm>
            <a:off x="404415" y="3228492"/>
            <a:ext cx="3353596" cy="2767336"/>
          </a:xfrm>
          <a:prstGeom prst="rect">
            <a:avLst/>
          </a:prstGeom>
          <a:noFill/>
          <a:extLst>
            <a:ext uri="{909E8E84-426E-40DD-AFC4-6F175D3DCCD1}">
              <a14:hiddenFill xmlns:a14="http://schemas.microsoft.com/office/drawing/2010/main">
                <a:solidFill>
                  <a:srgbClr val="FFFFFF"/>
                </a:solidFill>
              </a14:hiddenFill>
            </a:ext>
          </a:extLst>
        </p:spPr>
      </p:pic>
      <p:sp>
        <p:nvSpPr>
          <p:cNvPr id="6" name="화살표: 오른쪽 5">
            <a:extLst>
              <a:ext uri="{FF2B5EF4-FFF2-40B4-BE49-F238E27FC236}">
                <a16:creationId xmlns:a16="http://schemas.microsoft.com/office/drawing/2014/main" id="{AB5C7F26-CE31-454C-8955-30856D9CEA1D}"/>
              </a:ext>
            </a:extLst>
          </p:cNvPr>
          <p:cNvSpPr/>
          <p:nvPr/>
        </p:nvSpPr>
        <p:spPr bwMode="auto">
          <a:xfrm>
            <a:off x="3729580" y="4432140"/>
            <a:ext cx="423887" cy="360040"/>
          </a:xfrm>
          <a:prstGeom prst="rightArrow">
            <a:avLst>
              <a:gd name="adj1" fmla="val 56958"/>
              <a:gd name="adj2" fmla="val 50000"/>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pic>
        <p:nvPicPr>
          <p:cNvPr id="9" name="Picture 2">
            <a:extLst>
              <a:ext uri="{FF2B5EF4-FFF2-40B4-BE49-F238E27FC236}">
                <a16:creationId xmlns:a16="http://schemas.microsoft.com/office/drawing/2014/main" id="{2F70692E-A9E8-4650-81B7-BE51082EC3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575" t="50000" r="24402" b="5201"/>
          <a:stretch/>
        </p:blipFill>
        <p:spPr bwMode="auto">
          <a:xfrm>
            <a:off x="6204730" y="3428367"/>
            <a:ext cx="2562430"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94696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5</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err="1"/>
              <a:t>DownSampling</a:t>
            </a:r>
            <a:r>
              <a:rPr lang="en-US" altLang="ko-KR" sz="2000" dirty="0"/>
              <a:t> (with Gaussian filter)</a:t>
            </a:r>
          </a:p>
          <a:p>
            <a:pPr lvl="1"/>
            <a:r>
              <a:rPr lang="en-US" altLang="ko-KR" sz="1800" dirty="0"/>
              <a:t>Before spatial aliasing, proceed with Gaussian filter</a:t>
            </a:r>
          </a:p>
          <a:p>
            <a:pPr lvl="1"/>
            <a:r>
              <a:rPr lang="en-US" altLang="ko-KR" sz="1800" dirty="0"/>
              <a:t>High frequency part of spatial aliasing can be solved</a:t>
            </a:r>
          </a:p>
          <a:p>
            <a:pPr lvl="1"/>
            <a:endParaRPr lang="en-US" altLang="ko-KR" sz="1800" dirty="0"/>
          </a:p>
        </p:txBody>
      </p:sp>
      <p:sp>
        <p:nvSpPr>
          <p:cNvPr id="6" name="화살표: 오른쪽 5">
            <a:extLst>
              <a:ext uri="{FF2B5EF4-FFF2-40B4-BE49-F238E27FC236}">
                <a16:creationId xmlns:a16="http://schemas.microsoft.com/office/drawing/2014/main" id="{AB5C7F26-CE31-454C-8955-30856D9CEA1D}"/>
              </a:ext>
            </a:extLst>
          </p:cNvPr>
          <p:cNvSpPr/>
          <p:nvPr/>
        </p:nvSpPr>
        <p:spPr bwMode="auto">
          <a:xfrm>
            <a:off x="3186740" y="4432140"/>
            <a:ext cx="423887" cy="360040"/>
          </a:xfrm>
          <a:prstGeom prst="rightArrow">
            <a:avLst>
              <a:gd name="adj1" fmla="val 56958"/>
              <a:gd name="adj2" fmla="val 50000"/>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9" name="화살표: 오른쪽 8">
            <a:extLst>
              <a:ext uri="{FF2B5EF4-FFF2-40B4-BE49-F238E27FC236}">
                <a16:creationId xmlns:a16="http://schemas.microsoft.com/office/drawing/2014/main" id="{29E06A40-6174-4313-AEBA-47DDE5760461}"/>
              </a:ext>
            </a:extLst>
          </p:cNvPr>
          <p:cNvSpPr/>
          <p:nvPr/>
        </p:nvSpPr>
        <p:spPr bwMode="auto">
          <a:xfrm>
            <a:off x="6282889" y="4432140"/>
            <a:ext cx="423887" cy="360040"/>
          </a:xfrm>
          <a:prstGeom prst="rightArrow">
            <a:avLst>
              <a:gd name="adj1" fmla="val 56958"/>
              <a:gd name="adj2" fmla="val 50000"/>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pic>
        <p:nvPicPr>
          <p:cNvPr id="10" name="그림 9" descr="사람, 여자, 실외, 머리장식이(가) 표시된 사진&#10;&#10;자동 생성된 설명">
            <a:extLst>
              <a:ext uri="{FF2B5EF4-FFF2-40B4-BE49-F238E27FC236}">
                <a16:creationId xmlns:a16="http://schemas.microsoft.com/office/drawing/2014/main" id="{B0566592-BF38-4565-B12A-DCD249F2D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62" y="3396228"/>
            <a:ext cx="2458616" cy="2458616"/>
          </a:xfrm>
          <a:prstGeom prst="rect">
            <a:avLst/>
          </a:prstGeom>
        </p:spPr>
      </p:pic>
      <p:pic>
        <p:nvPicPr>
          <p:cNvPr id="11" name="그림 10" descr="사람, 여자이(가) 표시된 사진&#10;&#10;자동 생성된 설명">
            <a:extLst>
              <a:ext uri="{FF2B5EF4-FFF2-40B4-BE49-F238E27FC236}">
                <a16:creationId xmlns:a16="http://schemas.microsoft.com/office/drawing/2014/main" id="{62210ADD-E805-478B-B92C-B3B67568A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04" y="3396228"/>
            <a:ext cx="2458616" cy="2458616"/>
          </a:xfrm>
          <a:prstGeom prst="rect">
            <a:avLst/>
          </a:prstGeom>
        </p:spPr>
      </p:pic>
      <p:pic>
        <p:nvPicPr>
          <p:cNvPr id="12" name="그림 11" descr="사람, 여자이(가) 표시된 사진&#10;&#10;자동 생성된 설명">
            <a:extLst>
              <a:ext uri="{FF2B5EF4-FFF2-40B4-BE49-F238E27FC236}">
                <a16:creationId xmlns:a16="http://schemas.microsoft.com/office/drawing/2014/main" id="{50C8D396-3D51-4F58-8B47-C432BBE9A4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3146" y="3847660"/>
            <a:ext cx="1555751" cy="1555751"/>
          </a:xfrm>
          <a:prstGeom prst="rect">
            <a:avLst/>
          </a:prstGeom>
        </p:spPr>
      </p:pic>
    </p:spTree>
    <p:extLst>
      <p:ext uri="{BB962C8B-B14F-4D97-AF65-F5344CB8AC3E}">
        <p14:creationId xmlns:p14="http://schemas.microsoft.com/office/powerpoint/2010/main" val="28893001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6</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err="1"/>
              <a:t>DownSampling</a:t>
            </a:r>
            <a:r>
              <a:rPr lang="en-US" altLang="ko-KR" sz="2000" dirty="0"/>
              <a:t> (with Gaussian filter)</a:t>
            </a:r>
          </a:p>
          <a:p>
            <a:pPr lvl="1"/>
            <a:r>
              <a:rPr lang="en-US" altLang="ko-KR" sz="1800" dirty="0"/>
              <a:t>The kernel size depends on the difference in size between the source image and the target image</a:t>
            </a:r>
          </a:p>
          <a:p>
            <a:pPr lvl="1"/>
            <a:r>
              <a:rPr lang="en-US" altLang="ko-KR" sz="1800" dirty="0"/>
              <a:t>Kernel size = (</a:t>
            </a:r>
            <a:r>
              <a:rPr lang="en-US" altLang="ko-KR" sz="1800" dirty="0" err="1"/>
              <a:t>src</a:t>
            </a:r>
            <a:r>
              <a:rPr lang="en-US" altLang="ko-KR" sz="1800" dirty="0"/>
              <a:t> </a:t>
            </a:r>
            <a:r>
              <a:rPr lang="en-US" altLang="ko-KR" sz="1800" dirty="0" err="1"/>
              <a:t>img</a:t>
            </a:r>
            <a:r>
              <a:rPr lang="en-US" altLang="ko-KR" sz="1800" dirty="0"/>
              <a:t> width / </a:t>
            </a:r>
            <a:r>
              <a:rPr lang="en-US" altLang="ko-KR" sz="1800" dirty="0" err="1"/>
              <a:t>trg</a:t>
            </a:r>
            <a:r>
              <a:rPr lang="en-US" altLang="ko-KR" sz="1800" dirty="0"/>
              <a:t> </a:t>
            </a:r>
            <a:r>
              <a:rPr lang="en-US" altLang="ko-KR" sz="1800" dirty="0" err="1"/>
              <a:t>img</a:t>
            </a:r>
            <a:r>
              <a:rPr lang="en-US" altLang="ko-KR" sz="1800" dirty="0"/>
              <a:t> width) 	(if kernel size is even, +1)</a:t>
            </a:r>
          </a:p>
          <a:p>
            <a:pPr lvl="1"/>
            <a:endParaRPr lang="en-US" altLang="ko-KR" sz="1800" dirty="0"/>
          </a:p>
        </p:txBody>
      </p:sp>
      <p:pic>
        <p:nvPicPr>
          <p:cNvPr id="13" name="Picture 2" descr="OpenCV] Gaussian Filtering 구현">
            <a:extLst>
              <a:ext uri="{FF2B5EF4-FFF2-40B4-BE49-F238E27FC236}">
                <a16:creationId xmlns:a16="http://schemas.microsoft.com/office/drawing/2014/main" id="{AACCCE13-2ACA-405B-BECD-0A69DA274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261" y="2918559"/>
            <a:ext cx="5793478" cy="346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10937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7</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dirty="0"/>
              <a:t>Flow Work</a:t>
            </a:r>
          </a:p>
          <a:p>
            <a:pPr marL="687387" lvl="1" indent="-342900">
              <a:buAutoNum type="arabicPeriod"/>
            </a:pPr>
            <a:r>
              <a:rPr lang="en-US" altLang="ko-KR" sz="1800" dirty="0"/>
              <a:t>Get videos using OpenMP</a:t>
            </a:r>
          </a:p>
          <a:p>
            <a:pPr marL="687387" lvl="1" indent="-342900">
              <a:buAutoNum type="arabicPeriod"/>
            </a:pPr>
            <a:endParaRPr lang="en-US" altLang="ko-KR" sz="1800" dirty="0"/>
          </a:p>
          <a:p>
            <a:pPr marL="687387" lvl="1" indent="-342900">
              <a:buAutoNum type="arabicPeriod"/>
            </a:pPr>
            <a:endParaRPr lang="en-US" altLang="ko-KR" sz="1800" dirty="0"/>
          </a:p>
          <a:p>
            <a:pPr marL="687387" lvl="1" indent="-342900">
              <a:buAutoNum type="arabicPeriod"/>
            </a:pPr>
            <a:endParaRPr lang="en-US" altLang="ko-KR" sz="1800" dirty="0"/>
          </a:p>
          <a:p>
            <a:pPr marL="687387" lvl="1" indent="-342900">
              <a:buAutoNum type="arabicPeriod"/>
            </a:pPr>
            <a:r>
              <a:rPr lang="en-US" altLang="ko-KR" sz="1800" dirty="0" err="1"/>
              <a:t>Downsample</a:t>
            </a:r>
            <a:r>
              <a:rPr lang="en-US" altLang="ko-KR" sz="1800" dirty="0"/>
              <a:t> videos ( </a:t>
            </a:r>
            <a:r>
              <a:rPr lang="en-US" altLang="ko-KR" sz="1800" dirty="0" err="1"/>
              <a:t>Guassian</a:t>
            </a:r>
            <a:r>
              <a:rPr lang="en-US" altLang="ko-KR" sz="1800" dirty="0"/>
              <a:t> + Spatial Aliasing)</a:t>
            </a:r>
          </a:p>
          <a:p>
            <a:pPr marL="687387" lvl="1" indent="-342900">
              <a:buAutoNum type="arabicPeriod"/>
            </a:pPr>
            <a:endParaRPr lang="en-US" altLang="ko-KR" sz="1800" dirty="0"/>
          </a:p>
          <a:p>
            <a:pPr marL="687387" lvl="1" indent="-342900">
              <a:buAutoNum type="arabicPeriod"/>
            </a:pPr>
            <a:endParaRPr lang="en-US" altLang="ko-KR" sz="1800" dirty="0"/>
          </a:p>
          <a:p>
            <a:pPr marL="687387" lvl="1" indent="-342900">
              <a:buAutoNum type="arabicPeriod"/>
            </a:pPr>
            <a:r>
              <a:rPr lang="en-US" altLang="ko-KR" sz="1800" dirty="0"/>
              <a:t>Merge all videos</a:t>
            </a:r>
          </a:p>
        </p:txBody>
      </p:sp>
      <p:pic>
        <p:nvPicPr>
          <p:cNvPr id="26" name="그림 25">
            <a:extLst>
              <a:ext uri="{FF2B5EF4-FFF2-40B4-BE49-F238E27FC236}">
                <a16:creationId xmlns:a16="http://schemas.microsoft.com/office/drawing/2014/main" id="{DD47C199-BC22-4F21-B317-366AA18CEE31}"/>
              </a:ext>
            </a:extLst>
          </p:cNvPr>
          <p:cNvPicPr>
            <a:picLocks noChangeAspect="1"/>
          </p:cNvPicPr>
          <p:nvPr/>
        </p:nvPicPr>
        <p:blipFill>
          <a:blip r:embed="rId3"/>
          <a:stretch>
            <a:fillRect/>
          </a:stretch>
        </p:blipFill>
        <p:spPr>
          <a:xfrm>
            <a:off x="1101635" y="1933996"/>
            <a:ext cx="1766539" cy="993679"/>
          </a:xfrm>
          <a:prstGeom prst="rect">
            <a:avLst/>
          </a:prstGeom>
        </p:spPr>
      </p:pic>
      <p:pic>
        <p:nvPicPr>
          <p:cNvPr id="27" name="그림 26">
            <a:extLst>
              <a:ext uri="{FF2B5EF4-FFF2-40B4-BE49-F238E27FC236}">
                <a16:creationId xmlns:a16="http://schemas.microsoft.com/office/drawing/2014/main" id="{1896D42D-0B67-4A75-A6D8-BABF8AD1FE92}"/>
              </a:ext>
            </a:extLst>
          </p:cNvPr>
          <p:cNvPicPr>
            <a:picLocks noChangeAspect="1"/>
          </p:cNvPicPr>
          <p:nvPr/>
        </p:nvPicPr>
        <p:blipFill>
          <a:blip r:embed="rId3"/>
          <a:stretch>
            <a:fillRect/>
          </a:stretch>
        </p:blipFill>
        <p:spPr>
          <a:xfrm>
            <a:off x="3688730" y="1928854"/>
            <a:ext cx="1766539" cy="993679"/>
          </a:xfrm>
          <a:prstGeom prst="rect">
            <a:avLst/>
          </a:prstGeom>
        </p:spPr>
      </p:pic>
      <p:pic>
        <p:nvPicPr>
          <p:cNvPr id="28" name="그림 27">
            <a:extLst>
              <a:ext uri="{FF2B5EF4-FFF2-40B4-BE49-F238E27FC236}">
                <a16:creationId xmlns:a16="http://schemas.microsoft.com/office/drawing/2014/main" id="{DBF570D2-D01A-4D86-A9B6-322C694AD53C}"/>
              </a:ext>
            </a:extLst>
          </p:cNvPr>
          <p:cNvPicPr>
            <a:picLocks noChangeAspect="1"/>
          </p:cNvPicPr>
          <p:nvPr/>
        </p:nvPicPr>
        <p:blipFill>
          <a:blip r:embed="rId3"/>
          <a:stretch>
            <a:fillRect/>
          </a:stretch>
        </p:blipFill>
        <p:spPr>
          <a:xfrm>
            <a:off x="6372200" y="1928855"/>
            <a:ext cx="1766539" cy="993679"/>
          </a:xfrm>
          <a:prstGeom prst="rect">
            <a:avLst/>
          </a:prstGeom>
        </p:spPr>
      </p:pic>
      <p:pic>
        <p:nvPicPr>
          <p:cNvPr id="29" name="그림 28">
            <a:extLst>
              <a:ext uri="{FF2B5EF4-FFF2-40B4-BE49-F238E27FC236}">
                <a16:creationId xmlns:a16="http://schemas.microsoft.com/office/drawing/2014/main" id="{D3E8BC80-086B-43D9-8CDE-B800F40A3F7D}"/>
              </a:ext>
            </a:extLst>
          </p:cNvPr>
          <p:cNvPicPr preferRelativeResize="0">
            <a:picLocks/>
          </p:cNvPicPr>
          <p:nvPr/>
        </p:nvPicPr>
        <p:blipFill>
          <a:blip r:embed="rId3"/>
          <a:stretch>
            <a:fillRect/>
          </a:stretch>
        </p:blipFill>
        <p:spPr>
          <a:xfrm>
            <a:off x="1714904" y="3525461"/>
            <a:ext cx="540000" cy="540000"/>
          </a:xfrm>
          <a:prstGeom prst="rect">
            <a:avLst/>
          </a:prstGeom>
        </p:spPr>
      </p:pic>
      <p:pic>
        <p:nvPicPr>
          <p:cNvPr id="31" name="그림 30">
            <a:extLst>
              <a:ext uri="{FF2B5EF4-FFF2-40B4-BE49-F238E27FC236}">
                <a16:creationId xmlns:a16="http://schemas.microsoft.com/office/drawing/2014/main" id="{A60AB043-70C9-4E69-A8B8-2192E4CD60D4}"/>
              </a:ext>
            </a:extLst>
          </p:cNvPr>
          <p:cNvPicPr preferRelativeResize="0">
            <a:picLocks/>
          </p:cNvPicPr>
          <p:nvPr/>
        </p:nvPicPr>
        <p:blipFill>
          <a:blip r:embed="rId3"/>
          <a:stretch>
            <a:fillRect/>
          </a:stretch>
        </p:blipFill>
        <p:spPr>
          <a:xfrm>
            <a:off x="6744316" y="3543077"/>
            <a:ext cx="540000" cy="540000"/>
          </a:xfrm>
          <a:prstGeom prst="rect">
            <a:avLst/>
          </a:prstGeom>
        </p:spPr>
      </p:pic>
      <p:pic>
        <p:nvPicPr>
          <p:cNvPr id="32" name="그림 31">
            <a:extLst>
              <a:ext uri="{FF2B5EF4-FFF2-40B4-BE49-F238E27FC236}">
                <a16:creationId xmlns:a16="http://schemas.microsoft.com/office/drawing/2014/main" id="{8FDD6C9E-A482-4347-BB02-9D450DA5E769}"/>
              </a:ext>
            </a:extLst>
          </p:cNvPr>
          <p:cNvPicPr preferRelativeResize="0">
            <a:picLocks/>
          </p:cNvPicPr>
          <p:nvPr/>
        </p:nvPicPr>
        <p:blipFill>
          <a:blip r:embed="rId3"/>
          <a:stretch>
            <a:fillRect/>
          </a:stretch>
        </p:blipFill>
        <p:spPr>
          <a:xfrm>
            <a:off x="3705488" y="4653136"/>
            <a:ext cx="540000" cy="540000"/>
          </a:xfrm>
          <a:prstGeom prst="rect">
            <a:avLst/>
          </a:prstGeom>
        </p:spPr>
      </p:pic>
      <p:pic>
        <p:nvPicPr>
          <p:cNvPr id="33" name="그림 32">
            <a:extLst>
              <a:ext uri="{FF2B5EF4-FFF2-40B4-BE49-F238E27FC236}">
                <a16:creationId xmlns:a16="http://schemas.microsoft.com/office/drawing/2014/main" id="{C4AA2DFD-79F7-47B1-BEF6-10796905930A}"/>
              </a:ext>
            </a:extLst>
          </p:cNvPr>
          <p:cNvPicPr preferRelativeResize="0">
            <a:picLocks/>
          </p:cNvPicPr>
          <p:nvPr/>
        </p:nvPicPr>
        <p:blipFill>
          <a:blip r:embed="rId3"/>
          <a:stretch>
            <a:fillRect/>
          </a:stretch>
        </p:blipFill>
        <p:spPr>
          <a:xfrm>
            <a:off x="4245488" y="4653136"/>
            <a:ext cx="540000" cy="540000"/>
          </a:xfrm>
          <a:prstGeom prst="rect">
            <a:avLst/>
          </a:prstGeom>
        </p:spPr>
      </p:pic>
      <p:pic>
        <p:nvPicPr>
          <p:cNvPr id="34" name="그림 33">
            <a:extLst>
              <a:ext uri="{FF2B5EF4-FFF2-40B4-BE49-F238E27FC236}">
                <a16:creationId xmlns:a16="http://schemas.microsoft.com/office/drawing/2014/main" id="{4B155608-F89F-40DD-85B9-615BBBE6F1F5}"/>
              </a:ext>
            </a:extLst>
          </p:cNvPr>
          <p:cNvPicPr preferRelativeResize="0">
            <a:picLocks/>
          </p:cNvPicPr>
          <p:nvPr/>
        </p:nvPicPr>
        <p:blipFill>
          <a:blip r:embed="rId3"/>
          <a:stretch>
            <a:fillRect/>
          </a:stretch>
        </p:blipFill>
        <p:spPr>
          <a:xfrm>
            <a:off x="4785488" y="4653136"/>
            <a:ext cx="540000" cy="540000"/>
          </a:xfrm>
          <a:prstGeom prst="rect">
            <a:avLst/>
          </a:prstGeom>
        </p:spPr>
      </p:pic>
      <p:pic>
        <p:nvPicPr>
          <p:cNvPr id="35" name="그림 34">
            <a:extLst>
              <a:ext uri="{FF2B5EF4-FFF2-40B4-BE49-F238E27FC236}">
                <a16:creationId xmlns:a16="http://schemas.microsoft.com/office/drawing/2014/main" id="{31494F60-404A-4D9A-8445-A386B89F9A1B}"/>
              </a:ext>
            </a:extLst>
          </p:cNvPr>
          <p:cNvPicPr preferRelativeResize="0">
            <a:picLocks/>
          </p:cNvPicPr>
          <p:nvPr/>
        </p:nvPicPr>
        <p:blipFill>
          <a:blip r:embed="rId3"/>
          <a:stretch>
            <a:fillRect/>
          </a:stretch>
        </p:blipFill>
        <p:spPr>
          <a:xfrm>
            <a:off x="4785488" y="5185823"/>
            <a:ext cx="540000" cy="540000"/>
          </a:xfrm>
          <a:prstGeom prst="rect">
            <a:avLst/>
          </a:prstGeom>
        </p:spPr>
      </p:pic>
      <p:pic>
        <p:nvPicPr>
          <p:cNvPr id="36" name="그림 35">
            <a:extLst>
              <a:ext uri="{FF2B5EF4-FFF2-40B4-BE49-F238E27FC236}">
                <a16:creationId xmlns:a16="http://schemas.microsoft.com/office/drawing/2014/main" id="{65281480-FDDC-4013-9338-6A3AC1FA1518}"/>
              </a:ext>
            </a:extLst>
          </p:cNvPr>
          <p:cNvPicPr preferRelativeResize="0">
            <a:picLocks/>
          </p:cNvPicPr>
          <p:nvPr/>
        </p:nvPicPr>
        <p:blipFill>
          <a:blip r:embed="rId3"/>
          <a:stretch>
            <a:fillRect/>
          </a:stretch>
        </p:blipFill>
        <p:spPr>
          <a:xfrm>
            <a:off x="4245488" y="5172289"/>
            <a:ext cx="540000" cy="540000"/>
          </a:xfrm>
          <a:prstGeom prst="rect">
            <a:avLst/>
          </a:prstGeom>
        </p:spPr>
      </p:pic>
      <p:pic>
        <p:nvPicPr>
          <p:cNvPr id="37" name="그림 36">
            <a:extLst>
              <a:ext uri="{FF2B5EF4-FFF2-40B4-BE49-F238E27FC236}">
                <a16:creationId xmlns:a16="http://schemas.microsoft.com/office/drawing/2014/main" id="{EEC2E79E-D61F-47A4-BA52-AB2E4795C94B}"/>
              </a:ext>
            </a:extLst>
          </p:cNvPr>
          <p:cNvPicPr preferRelativeResize="0">
            <a:picLocks/>
          </p:cNvPicPr>
          <p:nvPr/>
        </p:nvPicPr>
        <p:blipFill>
          <a:blip r:embed="rId3"/>
          <a:stretch>
            <a:fillRect/>
          </a:stretch>
        </p:blipFill>
        <p:spPr>
          <a:xfrm>
            <a:off x="3705488" y="5186518"/>
            <a:ext cx="540000" cy="540000"/>
          </a:xfrm>
          <a:prstGeom prst="rect">
            <a:avLst/>
          </a:prstGeom>
        </p:spPr>
      </p:pic>
      <p:pic>
        <p:nvPicPr>
          <p:cNvPr id="38" name="그림 37">
            <a:extLst>
              <a:ext uri="{FF2B5EF4-FFF2-40B4-BE49-F238E27FC236}">
                <a16:creationId xmlns:a16="http://schemas.microsoft.com/office/drawing/2014/main" id="{A3419CC5-7F1D-4FD3-A320-3FA1CFAFA1C4}"/>
              </a:ext>
            </a:extLst>
          </p:cNvPr>
          <p:cNvPicPr preferRelativeResize="0">
            <a:picLocks/>
          </p:cNvPicPr>
          <p:nvPr/>
        </p:nvPicPr>
        <p:blipFill>
          <a:blip r:embed="rId3"/>
          <a:stretch>
            <a:fillRect/>
          </a:stretch>
        </p:blipFill>
        <p:spPr>
          <a:xfrm>
            <a:off x="3705488" y="5719900"/>
            <a:ext cx="540000" cy="540000"/>
          </a:xfrm>
          <a:prstGeom prst="rect">
            <a:avLst/>
          </a:prstGeom>
        </p:spPr>
      </p:pic>
      <p:pic>
        <p:nvPicPr>
          <p:cNvPr id="39" name="그림 38">
            <a:extLst>
              <a:ext uri="{FF2B5EF4-FFF2-40B4-BE49-F238E27FC236}">
                <a16:creationId xmlns:a16="http://schemas.microsoft.com/office/drawing/2014/main" id="{3B6ED0D7-C759-490F-893C-899ED4D38CBB}"/>
              </a:ext>
            </a:extLst>
          </p:cNvPr>
          <p:cNvPicPr preferRelativeResize="0">
            <a:picLocks/>
          </p:cNvPicPr>
          <p:nvPr/>
        </p:nvPicPr>
        <p:blipFill>
          <a:blip r:embed="rId3"/>
          <a:stretch>
            <a:fillRect/>
          </a:stretch>
        </p:blipFill>
        <p:spPr>
          <a:xfrm>
            <a:off x="4785488" y="5719900"/>
            <a:ext cx="540000" cy="540000"/>
          </a:xfrm>
          <a:prstGeom prst="rect">
            <a:avLst/>
          </a:prstGeom>
        </p:spPr>
      </p:pic>
      <p:pic>
        <p:nvPicPr>
          <p:cNvPr id="40" name="그림 39">
            <a:extLst>
              <a:ext uri="{FF2B5EF4-FFF2-40B4-BE49-F238E27FC236}">
                <a16:creationId xmlns:a16="http://schemas.microsoft.com/office/drawing/2014/main" id="{C85B2094-832D-479D-9AA5-B2DC5BA3DE21}"/>
              </a:ext>
            </a:extLst>
          </p:cNvPr>
          <p:cNvPicPr preferRelativeResize="0">
            <a:picLocks/>
          </p:cNvPicPr>
          <p:nvPr/>
        </p:nvPicPr>
        <p:blipFill>
          <a:blip r:embed="rId3"/>
          <a:stretch>
            <a:fillRect/>
          </a:stretch>
        </p:blipFill>
        <p:spPr>
          <a:xfrm>
            <a:off x="4245488" y="5712289"/>
            <a:ext cx="540000" cy="540000"/>
          </a:xfrm>
          <a:prstGeom prst="rect">
            <a:avLst/>
          </a:prstGeom>
        </p:spPr>
      </p:pic>
      <p:pic>
        <p:nvPicPr>
          <p:cNvPr id="41" name="그림 40">
            <a:extLst>
              <a:ext uri="{FF2B5EF4-FFF2-40B4-BE49-F238E27FC236}">
                <a16:creationId xmlns:a16="http://schemas.microsoft.com/office/drawing/2014/main" id="{2D4C4911-6EF1-4875-93C7-4D0A2C11EA56}"/>
              </a:ext>
            </a:extLst>
          </p:cNvPr>
          <p:cNvPicPr preferRelativeResize="0">
            <a:picLocks/>
          </p:cNvPicPr>
          <p:nvPr/>
        </p:nvPicPr>
        <p:blipFill>
          <a:blip r:embed="rId3"/>
          <a:stretch>
            <a:fillRect/>
          </a:stretch>
        </p:blipFill>
        <p:spPr>
          <a:xfrm>
            <a:off x="2343522" y="3516451"/>
            <a:ext cx="540000" cy="540000"/>
          </a:xfrm>
          <a:prstGeom prst="rect">
            <a:avLst/>
          </a:prstGeom>
        </p:spPr>
      </p:pic>
      <p:pic>
        <p:nvPicPr>
          <p:cNvPr id="42" name="그림 41">
            <a:extLst>
              <a:ext uri="{FF2B5EF4-FFF2-40B4-BE49-F238E27FC236}">
                <a16:creationId xmlns:a16="http://schemas.microsoft.com/office/drawing/2014/main" id="{81D991CD-EBA9-4F26-BA04-01D2D094CB4C}"/>
              </a:ext>
            </a:extLst>
          </p:cNvPr>
          <p:cNvPicPr preferRelativeResize="0">
            <a:picLocks/>
          </p:cNvPicPr>
          <p:nvPr/>
        </p:nvPicPr>
        <p:blipFill>
          <a:blip r:embed="rId3"/>
          <a:stretch>
            <a:fillRect/>
          </a:stretch>
        </p:blipFill>
        <p:spPr>
          <a:xfrm>
            <a:off x="2972608" y="3517325"/>
            <a:ext cx="540000" cy="540000"/>
          </a:xfrm>
          <a:prstGeom prst="rect">
            <a:avLst/>
          </a:prstGeom>
        </p:spPr>
      </p:pic>
      <p:pic>
        <p:nvPicPr>
          <p:cNvPr id="43" name="그림 42">
            <a:extLst>
              <a:ext uri="{FF2B5EF4-FFF2-40B4-BE49-F238E27FC236}">
                <a16:creationId xmlns:a16="http://schemas.microsoft.com/office/drawing/2014/main" id="{49A2B6D4-E391-4843-9564-6F808A6AE4FB}"/>
              </a:ext>
            </a:extLst>
          </p:cNvPr>
          <p:cNvPicPr preferRelativeResize="0">
            <a:picLocks/>
          </p:cNvPicPr>
          <p:nvPr/>
        </p:nvPicPr>
        <p:blipFill>
          <a:blip r:embed="rId3"/>
          <a:stretch>
            <a:fillRect/>
          </a:stretch>
        </p:blipFill>
        <p:spPr>
          <a:xfrm>
            <a:off x="3601226" y="3517834"/>
            <a:ext cx="540000" cy="540000"/>
          </a:xfrm>
          <a:prstGeom prst="rect">
            <a:avLst/>
          </a:prstGeom>
        </p:spPr>
      </p:pic>
      <p:pic>
        <p:nvPicPr>
          <p:cNvPr id="44" name="그림 43">
            <a:extLst>
              <a:ext uri="{FF2B5EF4-FFF2-40B4-BE49-F238E27FC236}">
                <a16:creationId xmlns:a16="http://schemas.microsoft.com/office/drawing/2014/main" id="{F2607CC4-C050-4616-B0B4-DE9490282FBC}"/>
              </a:ext>
            </a:extLst>
          </p:cNvPr>
          <p:cNvPicPr preferRelativeResize="0">
            <a:picLocks/>
          </p:cNvPicPr>
          <p:nvPr/>
        </p:nvPicPr>
        <p:blipFill>
          <a:blip r:embed="rId3"/>
          <a:stretch>
            <a:fillRect/>
          </a:stretch>
        </p:blipFill>
        <p:spPr>
          <a:xfrm>
            <a:off x="4229844" y="3522435"/>
            <a:ext cx="540000" cy="540000"/>
          </a:xfrm>
          <a:prstGeom prst="rect">
            <a:avLst/>
          </a:prstGeom>
        </p:spPr>
      </p:pic>
      <p:pic>
        <p:nvPicPr>
          <p:cNvPr id="45" name="그림 44">
            <a:extLst>
              <a:ext uri="{FF2B5EF4-FFF2-40B4-BE49-F238E27FC236}">
                <a16:creationId xmlns:a16="http://schemas.microsoft.com/office/drawing/2014/main" id="{8C920A81-B00D-4FD1-BE91-E70F4DE7A913}"/>
              </a:ext>
            </a:extLst>
          </p:cNvPr>
          <p:cNvPicPr preferRelativeResize="0">
            <a:picLocks/>
          </p:cNvPicPr>
          <p:nvPr/>
        </p:nvPicPr>
        <p:blipFill>
          <a:blip r:embed="rId3"/>
          <a:stretch>
            <a:fillRect/>
          </a:stretch>
        </p:blipFill>
        <p:spPr>
          <a:xfrm>
            <a:off x="4858462" y="3517325"/>
            <a:ext cx="540000" cy="540000"/>
          </a:xfrm>
          <a:prstGeom prst="rect">
            <a:avLst/>
          </a:prstGeom>
        </p:spPr>
      </p:pic>
      <p:pic>
        <p:nvPicPr>
          <p:cNvPr id="46" name="그림 45">
            <a:extLst>
              <a:ext uri="{FF2B5EF4-FFF2-40B4-BE49-F238E27FC236}">
                <a16:creationId xmlns:a16="http://schemas.microsoft.com/office/drawing/2014/main" id="{1A2929C5-8C53-40DC-B969-F6FDBBE09666}"/>
              </a:ext>
            </a:extLst>
          </p:cNvPr>
          <p:cNvPicPr preferRelativeResize="0">
            <a:picLocks/>
          </p:cNvPicPr>
          <p:nvPr/>
        </p:nvPicPr>
        <p:blipFill>
          <a:blip r:embed="rId3"/>
          <a:stretch>
            <a:fillRect/>
          </a:stretch>
        </p:blipFill>
        <p:spPr>
          <a:xfrm>
            <a:off x="5487548" y="3518199"/>
            <a:ext cx="540000" cy="540000"/>
          </a:xfrm>
          <a:prstGeom prst="rect">
            <a:avLst/>
          </a:prstGeom>
        </p:spPr>
      </p:pic>
      <p:pic>
        <p:nvPicPr>
          <p:cNvPr id="47" name="그림 46">
            <a:extLst>
              <a:ext uri="{FF2B5EF4-FFF2-40B4-BE49-F238E27FC236}">
                <a16:creationId xmlns:a16="http://schemas.microsoft.com/office/drawing/2014/main" id="{A09DA08F-BE4C-464E-A8D9-6D11D8137871}"/>
              </a:ext>
            </a:extLst>
          </p:cNvPr>
          <p:cNvPicPr preferRelativeResize="0">
            <a:picLocks/>
          </p:cNvPicPr>
          <p:nvPr/>
        </p:nvPicPr>
        <p:blipFill>
          <a:blip r:embed="rId3"/>
          <a:stretch>
            <a:fillRect/>
          </a:stretch>
        </p:blipFill>
        <p:spPr>
          <a:xfrm>
            <a:off x="6116166" y="3543077"/>
            <a:ext cx="540000" cy="540000"/>
          </a:xfrm>
          <a:prstGeom prst="rect">
            <a:avLst/>
          </a:prstGeom>
        </p:spPr>
      </p:pic>
    </p:spTree>
    <p:extLst>
      <p:ext uri="{BB962C8B-B14F-4D97-AF65-F5344CB8AC3E}">
        <p14:creationId xmlns:p14="http://schemas.microsoft.com/office/powerpoint/2010/main" val="120586994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8</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a:t>Main</a:t>
            </a:r>
            <a:r>
              <a:rPr lang="ko-KR" altLang="en-US" sz="2000"/>
              <a:t> </a:t>
            </a:r>
            <a:r>
              <a:rPr lang="en-US" altLang="ko-KR" sz="2000"/>
              <a:t>Code</a:t>
            </a:r>
            <a:endParaRPr lang="en-US" altLang="ko-KR" sz="2000" dirty="0"/>
          </a:p>
          <a:p>
            <a:pPr lvl="1"/>
            <a:r>
              <a:rPr lang="en-US" altLang="ko-KR" sz="1800"/>
              <a:t>Select the number of mosaic videos to the “num”</a:t>
            </a:r>
            <a:endParaRPr lang="en-US" altLang="ko-KR" sz="1800" dirty="0"/>
          </a:p>
          <a:p>
            <a:pPr lvl="1"/>
            <a:r>
              <a:rPr lang="en-US" altLang="ko-KR" sz="1800"/>
              <a:t>If video frame is empty, initialize “finish” and terminate mosaic</a:t>
            </a:r>
            <a:endParaRPr lang="en-US" altLang="ko-KR" sz="1800" dirty="0"/>
          </a:p>
        </p:txBody>
      </p:sp>
      <p:pic>
        <p:nvPicPr>
          <p:cNvPr id="7" name="그림 6" descr="파일이(가) 표시된 사진&#10;&#10;자동 생성된 설명">
            <a:extLst>
              <a:ext uri="{FF2B5EF4-FFF2-40B4-BE49-F238E27FC236}">
                <a16:creationId xmlns:a16="http://schemas.microsoft.com/office/drawing/2014/main" id="{0B61B871-9B1C-4EF3-B5F5-489D53B8B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4248" y="4397696"/>
            <a:ext cx="1656184" cy="1656184"/>
          </a:xfrm>
          <a:prstGeom prst="rect">
            <a:avLst/>
          </a:prstGeom>
        </p:spPr>
      </p:pic>
      <p:pic>
        <p:nvPicPr>
          <p:cNvPr id="13" name="그림 12">
            <a:extLst>
              <a:ext uri="{FF2B5EF4-FFF2-40B4-BE49-F238E27FC236}">
                <a16:creationId xmlns:a16="http://schemas.microsoft.com/office/drawing/2014/main" id="{7F4D4F0E-2788-4F36-8E33-5A6FDA214B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1696" y="2348880"/>
            <a:ext cx="1656184" cy="1656184"/>
          </a:xfrm>
          <a:prstGeom prst="rect">
            <a:avLst/>
          </a:prstGeom>
        </p:spPr>
      </p:pic>
      <p:pic>
        <p:nvPicPr>
          <p:cNvPr id="15" name="그림 14" descr="텍스트, 선반, 실내, 상점이(가) 표시된 사진&#10;&#10;자동 생성된 설명">
            <a:extLst>
              <a:ext uri="{FF2B5EF4-FFF2-40B4-BE49-F238E27FC236}">
                <a16:creationId xmlns:a16="http://schemas.microsoft.com/office/drawing/2014/main" id="{4E462997-B6AD-4657-836D-A9394063F0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4248" y="2348880"/>
            <a:ext cx="1656184" cy="1656184"/>
          </a:xfrm>
          <a:prstGeom prst="rect">
            <a:avLst/>
          </a:prstGeom>
        </p:spPr>
      </p:pic>
      <p:pic>
        <p:nvPicPr>
          <p:cNvPr id="17" name="그림 16">
            <a:extLst>
              <a:ext uri="{FF2B5EF4-FFF2-40B4-BE49-F238E27FC236}">
                <a16:creationId xmlns:a16="http://schemas.microsoft.com/office/drawing/2014/main" id="{B6BB271C-FC42-4D72-9CD8-DBDABD9CE9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1696" y="4392048"/>
            <a:ext cx="1656184" cy="1656184"/>
          </a:xfrm>
          <a:prstGeom prst="rect">
            <a:avLst/>
          </a:prstGeom>
        </p:spPr>
      </p:pic>
      <p:pic>
        <p:nvPicPr>
          <p:cNvPr id="19" name="그림 18">
            <a:extLst>
              <a:ext uri="{FF2B5EF4-FFF2-40B4-BE49-F238E27FC236}">
                <a16:creationId xmlns:a16="http://schemas.microsoft.com/office/drawing/2014/main" id="{C5553249-8406-4B92-8B9E-DE47C12410AB}"/>
              </a:ext>
            </a:extLst>
          </p:cNvPr>
          <p:cNvPicPr>
            <a:picLocks noChangeAspect="1"/>
          </p:cNvPicPr>
          <p:nvPr/>
        </p:nvPicPr>
        <p:blipFill>
          <a:blip r:embed="rId7"/>
          <a:stretch>
            <a:fillRect/>
          </a:stretch>
        </p:blipFill>
        <p:spPr>
          <a:xfrm>
            <a:off x="655338" y="3274019"/>
            <a:ext cx="3465010" cy="1920429"/>
          </a:xfrm>
          <a:prstGeom prst="rect">
            <a:avLst/>
          </a:prstGeom>
        </p:spPr>
      </p:pic>
      <p:sp>
        <p:nvSpPr>
          <p:cNvPr id="23" name="TextBox 22">
            <a:extLst>
              <a:ext uri="{FF2B5EF4-FFF2-40B4-BE49-F238E27FC236}">
                <a16:creationId xmlns:a16="http://schemas.microsoft.com/office/drawing/2014/main" id="{410127F1-6CD5-4023-8BD3-D8FCD8C5A6AC}"/>
              </a:ext>
            </a:extLst>
          </p:cNvPr>
          <p:cNvSpPr txBox="1"/>
          <p:nvPr/>
        </p:nvSpPr>
        <p:spPr>
          <a:xfrm>
            <a:off x="6804248" y="6059294"/>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num = 100</a:t>
            </a:r>
            <a:endParaRPr lang="ko-KR" altLang="en-US" sz="1400" b="1" dirty="0">
              <a:latin typeface="산돌고딕B" panose="02030504000101010101" pitchFamily="18" charset="-127"/>
              <a:ea typeface="산돌고딕B" panose="02030504000101010101" pitchFamily="18" charset="-127"/>
            </a:endParaRPr>
          </a:p>
        </p:txBody>
      </p:sp>
      <p:sp>
        <p:nvSpPr>
          <p:cNvPr id="24" name="TextBox 23">
            <a:extLst>
              <a:ext uri="{FF2B5EF4-FFF2-40B4-BE49-F238E27FC236}">
                <a16:creationId xmlns:a16="http://schemas.microsoft.com/office/drawing/2014/main" id="{1E7EACFC-7A25-459E-808B-FC9F0549BCE1}"/>
              </a:ext>
            </a:extLst>
          </p:cNvPr>
          <p:cNvSpPr txBox="1"/>
          <p:nvPr/>
        </p:nvSpPr>
        <p:spPr>
          <a:xfrm>
            <a:off x="6804248" y="4005063"/>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num = 25</a:t>
            </a:r>
            <a:endParaRPr lang="ko-KR" altLang="en-US" sz="1400" b="1" dirty="0">
              <a:latin typeface="산돌고딕B" panose="02030504000101010101" pitchFamily="18" charset="-127"/>
              <a:ea typeface="산돌고딕B" panose="02030504000101010101" pitchFamily="18" charset="-127"/>
            </a:endParaRPr>
          </a:p>
        </p:txBody>
      </p:sp>
      <p:sp>
        <p:nvSpPr>
          <p:cNvPr id="25" name="TextBox 24">
            <a:extLst>
              <a:ext uri="{FF2B5EF4-FFF2-40B4-BE49-F238E27FC236}">
                <a16:creationId xmlns:a16="http://schemas.microsoft.com/office/drawing/2014/main" id="{1B664C01-F236-444B-AA54-97BCE4292825}"/>
              </a:ext>
            </a:extLst>
          </p:cNvPr>
          <p:cNvSpPr txBox="1"/>
          <p:nvPr/>
        </p:nvSpPr>
        <p:spPr>
          <a:xfrm>
            <a:off x="4921696" y="6059294"/>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num = 64</a:t>
            </a:r>
            <a:endParaRPr lang="ko-KR" altLang="en-US" sz="1400" b="1" dirty="0">
              <a:latin typeface="산돌고딕B" panose="02030504000101010101" pitchFamily="18" charset="-127"/>
              <a:ea typeface="산돌고딕B" panose="02030504000101010101" pitchFamily="18" charset="-127"/>
            </a:endParaRPr>
          </a:p>
        </p:txBody>
      </p:sp>
      <p:sp>
        <p:nvSpPr>
          <p:cNvPr id="26" name="TextBox 25">
            <a:extLst>
              <a:ext uri="{FF2B5EF4-FFF2-40B4-BE49-F238E27FC236}">
                <a16:creationId xmlns:a16="http://schemas.microsoft.com/office/drawing/2014/main" id="{21258D39-F491-433A-99F3-306D03D6A64D}"/>
              </a:ext>
            </a:extLst>
          </p:cNvPr>
          <p:cNvSpPr txBox="1"/>
          <p:nvPr/>
        </p:nvSpPr>
        <p:spPr>
          <a:xfrm>
            <a:off x="4937406" y="4010239"/>
            <a:ext cx="1656184" cy="307777"/>
          </a:xfrm>
          <a:prstGeom prst="rect">
            <a:avLst/>
          </a:prstGeom>
          <a:noFill/>
        </p:spPr>
        <p:txBody>
          <a:bodyPr wrap="square" rtlCol="0">
            <a:spAutoFit/>
          </a:bodyPr>
          <a:lstStyle/>
          <a:p>
            <a:pPr algn="ctr"/>
            <a:r>
              <a:rPr lang="en-US" altLang="ko-KR" sz="1400" b="1">
                <a:latin typeface="산돌고딕B" panose="02030504000101010101" pitchFamily="18" charset="-127"/>
                <a:ea typeface="산돌고딕B" panose="02030504000101010101" pitchFamily="18" charset="-127"/>
              </a:rPr>
              <a:t>num = 16</a:t>
            </a:r>
            <a:endParaRPr lang="ko-KR" altLang="en-US" sz="1400" b="1" dirty="0">
              <a:latin typeface="산돌고딕B" panose="02030504000101010101" pitchFamily="18" charset="-127"/>
              <a:ea typeface="산돌고딕B" panose="02030504000101010101" pitchFamily="18" charset="-127"/>
            </a:endParaRPr>
          </a:p>
        </p:txBody>
      </p:sp>
    </p:spTree>
    <p:extLst>
      <p:ext uri="{BB962C8B-B14F-4D97-AF65-F5344CB8AC3E}">
        <p14:creationId xmlns:p14="http://schemas.microsoft.com/office/powerpoint/2010/main" val="17297851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5725B-AD7B-4B98-8FAA-DBAEB3AA7170}"/>
              </a:ext>
            </a:extLst>
          </p:cNvPr>
          <p:cNvSpPr>
            <a:spLocks noGrp="1"/>
          </p:cNvSpPr>
          <p:nvPr>
            <p:ph type="title"/>
          </p:nvPr>
        </p:nvSpPr>
        <p:spPr/>
        <p:txBody>
          <a:bodyPr/>
          <a:lstStyle/>
          <a:p>
            <a:r>
              <a:rPr lang="en-US" altLang="ko-KR" dirty="0"/>
              <a:t>Solution</a:t>
            </a:r>
            <a:endParaRPr lang="ko-KR" altLang="en-US" dirty="0"/>
          </a:p>
        </p:txBody>
      </p:sp>
      <p:sp>
        <p:nvSpPr>
          <p:cNvPr id="4" name="슬라이드 번호 개체 틀 3">
            <a:extLst>
              <a:ext uri="{FF2B5EF4-FFF2-40B4-BE49-F238E27FC236}">
                <a16:creationId xmlns:a16="http://schemas.microsoft.com/office/drawing/2014/main" id="{0A9FC1D1-C439-478D-8981-84B0F217DA57}"/>
              </a:ext>
            </a:extLst>
          </p:cNvPr>
          <p:cNvSpPr>
            <a:spLocks noGrp="1"/>
          </p:cNvSpPr>
          <p:nvPr>
            <p:ph type="sldNum" sz="quarter" idx="10"/>
          </p:nvPr>
        </p:nvSpPr>
        <p:spPr/>
        <p:txBody>
          <a:bodyPr/>
          <a:lstStyle/>
          <a:p>
            <a:pPr>
              <a:buClr>
                <a:srgbClr val="CC9900"/>
              </a:buClr>
              <a:defRPr/>
            </a:pPr>
            <a:fld id="{9F1B7B7F-590B-4474-A12B-D8ECC7AB32D9}" type="slidenum">
              <a:rPr lang="en-US" altLang="ko-KR" smtClean="0">
                <a:solidFill>
                  <a:srgbClr val="000000"/>
                </a:solidFill>
              </a:rPr>
              <a:pPr>
                <a:buClr>
                  <a:srgbClr val="CC9900"/>
                </a:buClr>
                <a:defRPr/>
              </a:pPr>
              <a:t>9</a:t>
            </a:fld>
            <a:endParaRPr lang="en-US" altLang="ko-KR">
              <a:solidFill>
                <a:srgbClr val="000000"/>
              </a:solidFill>
            </a:endParaRPr>
          </a:p>
        </p:txBody>
      </p:sp>
      <p:sp>
        <p:nvSpPr>
          <p:cNvPr id="3" name="내용 개체 틀 2">
            <a:extLst>
              <a:ext uri="{FF2B5EF4-FFF2-40B4-BE49-F238E27FC236}">
                <a16:creationId xmlns:a16="http://schemas.microsoft.com/office/drawing/2014/main" id="{C21651A7-FDB0-4C98-AF88-393F710A2297}"/>
              </a:ext>
            </a:extLst>
          </p:cNvPr>
          <p:cNvSpPr>
            <a:spLocks noGrp="1"/>
          </p:cNvSpPr>
          <p:nvPr>
            <p:ph idx="1"/>
          </p:nvPr>
        </p:nvSpPr>
        <p:spPr>
          <a:xfrm>
            <a:off x="457200" y="969293"/>
            <a:ext cx="8229600" cy="5412036"/>
          </a:xfrm>
        </p:spPr>
        <p:txBody>
          <a:bodyPr/>
          <a:lstStyle/>
          <a:p>
            <a:r>
              <a:rPr lang="en-US" altLang="ko-KR" sz="2000"/>
              <a:t>Main</a:t>
            </a:r>
            <a:r>
              <a:rPr lang="ko-KR" altLang="en-US" sz="2000"/>
              <a:t> </a:t>
            </a:r>
            <a:r>
              <a:rPr lang="en-US" altLang="ko-KR" sz="2000"/>
              <a:t>Code</a:t>
            </a:r>
            <a:endParaRPr lang="en-US" altLang="ko-KR" sz="2000" dirty="0"/>
          </a:p>
          <a:p>
            <a:pPr lvl="1"/>
            <a:r>
              <a:rPr lang="en-US" altLang="ko-KR" sz="1800"/>
              <a:t>Save frames for all captures in Mat form via “getFrame” function</a:t>
            </a:r>
          </a:p>
          <a:p>
            <a:pPr lvl="1"/>
            <a:r>
              <a:rPr lang="en-US" altLang="ko-KR" sz="1800"/>
              <a:t>3 &lt;= kernel size &lt;= 7		(kernel size = image width / local width)</a:t>
            </a:r>
            <a:endParaRPr lang="en-US" altLang="ko-KR" sz="1800" dirty="0"/>
          </a:p>
          <a:p>
            <a:pPr lvl="1"/>
            <a:endParaRPr lang="en-US" altLang="ko-KR" sz="1800" dirty="0"/>
          </a:p>
        </p:txBody>
      </p:sp>
      <p:pic>
        <p:nvPicPr>
          <p:cNvPr id="10" name="그림 9">
            <a:extLst>
              <a:ext uri="{FF2B5EF4-FFF2-40B4-BE49-F238E27FC236}">
                <a16:creationId xmlns:a16="http://schemas.microsoft.com/office/drawing/2014/main" id="{93172F01-A911-409F-B92E-62124BB4A309}"/>
              </a:ext>
            </a:extLst>
          </p:cNvPr>
          <p:cNvPicPr>
            <a:picLocks noChangeAspect="1"/>
          </p:cNvPicPr>
          <p:nvPr/>
        </p:nvPicPr>
        <p:blipFill>
          <a:blip r:embed="rId3"/>
          <a:stretch>
            <a:fillRect/>
          </a:stretch>
        </p:blipFill>
        <p:spPr>
          <a:xfrm>
            <a:off x="179513" y="2492896"/>
            <a:ext cx="4752528" cy="3539690"/>
          </a:xfrm>
          <a:prstGeom prst="rect">
            <a:avLst/>
          </a:prstGeom>
        </p:spPr>
      </p:pic>
      <p:sp>
        <p:nvSpPr>
          <p:cNvPr id="12" name="액자 11">
            <a:extLst>
              <a:ext uri="{FF2B5EF4-FFF2-40B4-BE49-F238E27FC236}">
                <a16:creationId xmlns:a16="http://schemas.microsoft.com/office/drawing/2014/main" id="{5CF29C9E-8091-4F5E-AA70-0791D97DB0BE}"/>
              </a:ext>
            </a:extLst>
          </p:cNvPr>
          <p:cNvSpPr/>
          <p:nvPr/>
        </p:nvSpPr>
        <p:spPr bwMode="auto">
          <a:xfrm>
            <a:off x="396469" y="4869160"/>
            <a:ext cx="3520680" cy="1121492"/>
          </a:xfrm>
          <a:prstGeom prst="frame">
            <a:avLst>
              <a:gd name="adj1" fmla="val 184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pPr>
            <a:endParaRPr kumimoji="1" lang="ko-KR" altLang="en-US" sz="800" b="1" i="0" u="none" strike="noStrike" cap="none" normalizeH="0" baseline="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endParaRPr>
          </a:p>
        </p:txBody>
      </p:sp>
      <p:pic>
        <p:nvPicPr>
          <p:cNvPr id="13" name="그림 12">
            <a:extLst>
              <a:ext uri="{FF2B5EF4-FFF2-40B4-BE49-F238E27FC236}">
                <a16:creationId xmlns:a16="http://schemas.microsoft.com/office/drawing/2014/main" id="{F5DA503D-0326-463E-9CB6-82910E1075E9}"/>
              </a:ext>
            </a:extLst>
          </p:cNvPr>
          <p:cNvPicPr>
            <a:picLocks noChangeAspect="1"/>
          </p:cNvPicPr>
          <p:nvPr/>
        </p:nvPicPr>
        <p:blipFill>
          <a:blip r:embed="rId4"/>
          <a:stretch>
            <a:fillRect/>
          </a:stretch>
        </p:blipFill>
        <p:spPr>
          <a:xfrm>
            <a:off x="4992772" y="3445096"/>
            <a:ext cx="4095750" cy="1952625"/>
          </a:xfrm>
          <a:prstGeom prst="rect">
            <a:avLst/>
          </a:prstGeom>
        </p:spPr>
      </p:pic>
    </p:spTree>
    <p:extLst>
      <p:ext uri="{BB962C8B-B14F-4D97-AF65-F5344CB8AC3E}">
        <p14:creationId xmlns:p14="http://schemas.microsoft.com/office/powerpoint/2010/main" val="445454594"/>
      </p:ext>
    </p:extLst>
  </p:cSld>
  <p:clrMapOvr>
    <a:masterClrMapping/>
  </p:clrMapOvr>
  <p:transition/>
</p:sld>
</file>

<file path=ppt/theme/theme1.xml><?xml version="1.0" encoding="utf-8"?>
<a:theme xmlns:a="http://schemas.openxmlformats.org/drawingml/2006/main" name="1_벽지">
  <a:themeElements>
    <a:clrScheme name="1_벽지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벽지">
      <a:majorFont>
        <a:latin typeface="맑은 고딕"/>
        <a:ea typeface="맑은 고딕"/>
        <a:cs typeface=""/>
      </a:majorFont>
      <a:minorFont>
        <a:latin typeface="맑은 고딕"/>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defRPr kumimoji="1" lang="en-US" sz="800" b="1" i="0" u="none" strike="noStrike" cap="none" normalizeH="0" baseline="0" smtClean="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50000"/>
          </a:lnSpc>
          <a:spcBef>
            <a:spcPct val="20000"/>
          </a:spcBef>
          <a:spcAft>
            <a:spcPct val="0"/>
          </a:spcAft>
          <a:buClr>
            <a:schemeClr val="accent1"/>
          </a:buClr>
          <a:buSzPct val="65000"/>
          <a:buFont typeface="Wingdings" pitchFamily="2" charset="2"/>
          <a:buNone/>
          <a:tabLst/>
          <a:defRPr kumimoji="1" lang="en-US" sz="800" b="1" i="0" u="none" strike="noStrike" cap="none" normalizeH="0" baseline="0" smtClean="0">
            <a:ln>
              <a:noFill/>
            </a:ln>
            <a:solidFill>
              <a:schemeClr val="tx1"/>
            </a:solidFill>
            <a:effectLst>
              <a:outerShdw blurRad="38100" dist="38100" dir="2700000" algn="tl">
                <a:srgbClr val="000000">
                  <a:alpha val="43137"/>
                </a:srgbClr>
              </a:outerShdw>
            </a:effectLst>
            <a:latin typeface="맑은 고딕" pitchFamily="50" charset="-127"/>
            <a:ea typeface="맑은 고딕" pitchFamily="50" charset="-127"/>
          </a:defRPr>
        </a:defPPr>
      </a:lstStyle>
    </a:lnDef>
  </a:objectDefaults>
  <a:extraClrSchemeLst>
    <a:extraClrScheme>
      <a:clrScheme name="1_벽지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벽지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벽지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벽지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벽지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벽지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벽지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벽지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벽지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32813</TotalTime>
  <Words>1622</Words>
  <Application>Microsoft Office PowerPoint</Application>
  <PresentationFormat>화면 슬라이드 쇼(4:3)</PresentationFormat>
  <Paragraphs>280</Paragraphs>
  <Slides>25</Slides>
  <Notes>25</Notes>
  <HiddenSlides>0</HiddenSlides>
  <MMClips>10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25</vt:i4>
      </vt:variant>
    </vt:vector>
  </HeadingPairs>
  <TitlesOfParts>
    <vt:vector size="32" baseType="lpstr">
      <vt:lpstr>Noto Sans</vt:lpstr>
      <vt:lpstr>맑은 고딕</vt:lpstr>
      <vt:lpstr>산돌고딕B</vt:lpstr>
      <vt:lpstr>Calibri</vt:lpstr>
      <vt:lpstr>Times</vt:lpstr>
      <vt:lpstr>Wingdings</vt:lpstr>
      <vt:lpstr>1_벽지</vt:lpstr>
      <vt:lpstr>Parallel Image Processing Final Project</vt:lpstr>
      <vt:lpstr>Contents</vt:lpstr>
      <vt:lpstr>Problem</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Experiments Results</vt:lpstr>
      <vt:lpstr>Experiments Results</vt:lpstr>
      <vt:lpstr>Experiments Results</vt:lpstr>
      <vt:lpstr>Experiments Results</vt:lpstr>
      <vt:lpstr>Experiments Results</vt:lpstr>
      <vt:lpstr>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20210323_labseminar(Yujin)</dc:title>
  <dc:creator>김유진</dc:creator>
  <cp:lastModifiedBy>정 태현</cp:lastModifiedBy>
  <cp:revision>1411</cp:revision>
  <dcterms:created xsi:type="dcterms:W3CDTF">2016-12-21T10:42:00Z</dcterms:created>
  <dcterms:modified xsi:type="dcterms:W3CDTF">2021-06-17T03:43:29Z</dcterms:modified>
</cp:coreProperties>
</file>